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95" r:id="rId2"/>
    <p:sldMasterId id="2147483674" r:id="rId3"/>
  </p:sldMasterIdLst>
  <p:notesMasterIdLst>
    <p:notesMasterId r:id="rId26"/>
  </p:notesMasterIdLst>
  <p:sldIdLst>
    <p:sldId id="2101" r:id="rId4"/>
    <p:sldId id="2043" r:id="rId5"/>
    <p:sldId id="2078" r:id="rId6"/>
    <p:sldId id="2080" r:id="rId7"/>
    <p:sldId id="2083" r:id="rId8"/>
    <p:sldId id="2085" r:id="rId9"/>
    <p:sldId id="2087" r:id="rId10"/>
    <p:sldId id="2095" r:id="rId11"/>
    <p:sldId id="2148" r:id="rId12"/>
    <p:sldId id="2149" r:id="rId13"/>
    <p:sldId id="2099" r:id="rId14"/>
    <p:sldId id="2102" r:id="rId15"/>
    <p:sldId id="2103" r:id="rId16"/>
    <p:sldId id="2086" r:id="rId17"/>
    <p:sldId id="2125" r:id="rId18"/>
    <p:sldId id="2126" r:id="rId19"/>
    <p:sldId id="2105" r:id="rId20"/>
    <p:sldId id="2057" r:id="rId21"/>
    <p:sldId id="2143" r:id="rId22"/>
    <p:sldId id="2076" r:id="rId23"/>
    <p:sldId id="2115" r:id="rId24"/>
    <p:sldId id="212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E1F"/>
    <a:srgbClr val="F03E24"/>
    <a:srgbClr val="FFB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38"/>
    <p:restoredTop sz="80408"/>
  </p:normalViewPr>
  <p:slideViewPr>
    <p:cSldViewPr snapToGrid="0" snapToObjects="1" showGuides="1">
      <p:cViewPr varScale="1">
        <p:scale>
          <a:sx n="97" d="100"/>
          <a:sy n="97" d="100"/>
        </p:scale>
        <p:origin x="1296" y="19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4851C-EC11-EE47-B54D-D863EF5ED85D}"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9E1432-67F2-8E4D-9C6D-89CE7AAB9B41}" type="slidenum">
              <a:rPr lang="en-US" smtClean="0"/>
              <a:t>‹#›</a:t>
            </a:fld>
            <a:endParaRPr lang="en-US"/>
          </a:p>
        </p:txBody>
      </p:sp>
    </p:spTree>
    <p:extLst>
      <p:ext uri="{BB962C8B-B14F-4D97-AF65-F5344CB8AC3E}">
        <p14:creationId xmlns:p14="http://schemas.microsoft.com/office/powerpoint/2010/main" val="745963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scm.com/book/en/v2/Customizing-Git-Git-Configuration"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scm.com/book/en/v2/Getting-Started-First-Time-Git-Setup"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scm.com/book/en/v2/Git-Basics-Working-with-Remot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git-scm.com/docs/git-remote"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scm.com/book/en/v2/Git-Basics-Working-with-Remot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git-scm.com/docs/git-remot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scm.com/docs/git-push"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scm.com/docs/git-statu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scm.com/docs/git-ad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scm.com/docs/git-commi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elp.github.com/en/github/using-git/adding-a-remot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git-scm.com/docs/git-push" TargetMode="External"/><Relationship Id="rId4" Type="http://schemas.openxmlformats.org/officeDocument/2006/relationships/hyperlink" Target="https://git-scm.com/docs/git-remot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https://git-scm.com/book/en/v2/Customizing-Git-Git-Configuration</a:t>
            </a:r>
            <a:endParaRPr lang="en-US" dirty="0"/>
          </a:p>
          <a:p>
            <a:endParaRPr lang="en-US" dirty="0"/>
          </a:p>
          <a:p>
            <a:r>
              <a:rPr lang="en-US" dirty="0">
                <a:hlinkClick r:id="rId4"/>
              </a:rPr>
              <a:t>https://git-scm.com/book/en/v2/Getting-Started-First-Time-Git-Setup</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2</a:t>
            </a:fld>
            <a:endParaRPr lang="en-US"/>
          </a:p>
        </p:txBody>
      </p:sp>
    </p:spTree>
    <p:extLst>
      <p:ext uri="{BB962C8B-B14F-4D97-AF65-F5344CB8AC3E}">
        <p14:creationId xmlns:p14="http://schemas.microsoft.com/office/powerpoint/2010/main" val="3796737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a:t>
            </a:r>
            <a:r>
              <a:rPr lang="en-US" dirty="0" err="1"/>
              <a:t>scm.com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dev.to</a:t>
            </a:r>
            <a:r>
              <a:rPr lang="en-US" dirty="0"/>
              <a:t>/</a:t>
            </a:r>
            <a:r>
              <a:rPr lang="en-US" dirty="0" err="1"/>
              <a:t>sublimegeek</a:t>
            </a:r>
            <a:r>
              <a:rPr lang="en-US" dirty="0"/>
              <a:t>/git-staging-area-explained-like-im-five-1anh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Game check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t>
            </a:r>
            <a:r>
              <a:rPr lang="ja-JP" altLang="en-US"/>
              <a:t>コミットごとのコメントは自然なドキュメントを提供します</a:t>
            </a:r>
            <a:endParaRPr lang="en-US" altLang="ja-JP" dirty="0"/>
          </a:p>
          <a:p>
            <a:r>
              <a:rPr lang="ja-JP" altLang="en-US"/>
              <a:t>これはどういうニュアンス？</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16</a:t>
            </a:fld>
            <a:endParaRPr lang="en-US"/>
          </a:p>
        </p:txBody>
      </p:sp>
    </p:spTree>
    <p:extLst>
      <p:ext uri="{BB962C8B-B14F-4D97-AF65-F5344CB8AC3E}">
        <p14:creationId xmlns:p14="http://schemas.microsoft.com/office/powerpoint/2010/main" val="2512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a:t>
            </a:r>
            <a:r>
              <a:rPr lang="en-US" dirty="0" err="1"/>
              <a:t>scm.com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dev.to</a:t>
            </a:r>
            <a:r>
              <a:rPr lang="en-US" dirty="0"/>
              <a:t>/</a:t>
            </a:r>
            <a:r>
              <a:rPr lang="en-US" dirty="0" err="1"/>
              <a:t>sublimegeek</a:t>
            </a:r>
            <a:r>
              <a:rPr lang="en-US" dirty="0"/>
              <a:t>/git-staging-area-explained-like-im-five-1anh</a:t>
            </a:r>
          </a:p>
        </p:txBody>
      </p:sp>
      <p:sp>
        <p:nvSpPr>
          <p:cNvPr id="4" name="Slide Number Placeholder 3"/>
          <p:cNvSpPr>
            <a:spLocks noGrp="1"/>
          </p:cNvSpPr>
          <p:nvPr>
            <p:ph type="sldNum" sz="quarter" idx="5"/>
          </p:nvPr>
        </p:nvSpPr>
        <p:spPr/>
        <p:txBody>
          <a:bodyPr/>
          <a:lstStyle/>
          <a:p>
            <a:fld id="{459E1432-67F2-8E4D-9C6D-89CE7AAB9B41}" type="slidenum">
              <a:rPr lang="en-US" smtClean="0"/>
              <a:t>17</a:t>
            </a:fld>
            <a:endParaRPr lang="en-US"/>
          </a:p>
        </p:txBody>
      </p:sp>
    </p:spTree>
    <p:extLst>
      <p:ext uri="{BB962C8B-B14F-4D97-AF65-F5344CB8AC3E}">
        <p14:creationId xmlns:p14="http://schemas.microsoft.com/office/powerpoint/2010/main" val="2123653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a:t>
            </a:r>
            <a:r>
              <a:rPr lang="en-US" altLang="ja-JP" dirty="0"/>
              <a:t>before going home. </a:t>
            </a:r>
          </a:p>
          <a:p>
            <a:r>
              <a:rPr lang="en-US" dirty="0"/>
              <a:t>????</a:t>
            </a:r>
          </a:p>
        </p:txBody>
      </p:sp>
      <p:sp>
        <p:nvSpPr>
          <p:cNvPr id="4" name="Slide Number Placeholder 3"/>
          <p:cNvSpPr>
            <a:spLocks noGrp="1"/>
          </p:cNvSpPr>
          <p:nvPr>
            <p:ph type="sldNum" sz="quarter" idx="5"/>
          </p:nvPr>
        </p:nvSpPr>
        <p:spPr/>
        <p:txBody>
          <a:bodyPr/>
          <a:lstStyle/>
          <a:p>
            <a:fld id="{459E1432-67F2-8E4D-9C6D-89CE7AAB9B41}" type="slidenum">
              <a:rPr lang="en-US" smtClean="0"/>
              <a:t>18</a:t>
            </a:fld>
            <a:endParaRPr lang="en-US"/>
          </a:p>
        </p:txBody>
      </p:sp>
    </p:spTree>
    <p:extLst>
      <p:ext uri="{BB962C8B-B14F-4D97-AF65-F5344CB8AC3E}">
        <p14:creationId xmlns:p14="http://schemas.microsoft.com/office/powerpoint/2010/main" val="92860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https://git-scm.com/book/en/v2/Git-Basics-Working-with-Remotes</a:t>
            </a:r>
            <a:endParaRPr lang="en-US" dirty="0"/>
          </a:p>
          <a:p>
            <a:r>
              <a:rPr lang="en-US" dirty="0">
                <a:hlinkClick r:id="rId4"/>
              </a:rPr>
              <a:t>https://git-scm.com/docs/git-remote</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19</a:t>
            </a:fld>
            <a:endParaRPr lang="en-US" dirty="0"/>
          </a:p>
        </p:txBody>
      </p:sp>
    </p:spTree>
    <p:extLst>
      <p:ext uri="{BB962C8B-B14F-4D97-AF65-F5344CB8AC3E}">
        <p14:creationId xmlns:p14="http://schemas.microsoft.com/office/powerpoint/2010/main" val="2157790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https://git-scm.com/book/en/v2/Git-Basics-Working-with-Remotes</a:t>
            </a:r>
            <a:endParaRPr lang="en-US" dirty="0"/>
          </a:p>
          <a:p>
            <a:r>
              <a:rPr lang="en-US" dirty="0">
                <a:hlinkClick r:id="rId4"/>
              </a:rPr>
              <a:t>https://git-scm.com/docs/git-remote</a:t>
            </a:r>
            <a:endParaRPr lang="en-US" dirty="0"/>
          </a:p>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20</a:t>
            </a:fld>
            <a:endParaRPr lang="en-US"/>
          </a:p>
        </p:txBody>
      </p:sp>
    </p:spTree>
    <p:extLst>
      <p:ext uri="{BB962C8B-B14F-4D97-AF65-F5344CB8AC3E}">
        <p14:creationId xmlns:p14="http://schemas.microsoft.com/office/powerpoint/2010/main" val="715594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https://git-scm.com/docs/git-push</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counterpart to </a:t>
            </a:r>
            <a:r>
              <a:rPr lang="en-US" altLang="ja-JP" b="1" dirty="0"/>
              <a:t>git fetch</a:t>
            </a:r>
            <a:r>
              <a:rPr lang="en-US" altLang="ja-JP" dirty="0"/>
              <a:t> (import commits to local repo)</a:t>
            </a:r>
          </a:p>
          <a:p>
            <a:r>
              <a:rPr lang="en-US" dirty="0"/>
              <a:t>？？？？</a:t>
            </a:r>
          </a:p>
        </p:txBody>
      </p:sp>
      <p:sp>
        <p:nvSpPr>
          <p:cNvPr id="4" name="Slide Number Placeholder 3"/>
          <p:cNvSpPr>
            <a:spLocks noGrp="1"/>
          </p:cNvSpPr>
          <p:nvPr>
            <p:ph type="sldNum" sz="quarter" idx="5"/>
          </p:nvPr>
        </p:nvSpPr>
        <p:spPr/>
        <p:txBody>
          <a:bodyPr/>
          <a:lstStyle/>
          <a:p>
            <a:fld id="{459E1432-67F2-8E4D-9C6D-89CE7AAB9B41}" type="slidenum">
              <a:rPr lang="en-US" smtClean="0"/>
              <a:t>21</a:t>
            </a:fld>
            <a:endParaRPr lang="en-US"/>
          </a:p>
        </p:txBody>
      </p:sp>
    </p:spTree>
    <p:extLst>
      <p:ext uri="{BB962C8B-B14F-4D97-AF65-F5344CB8AC3E}">
        <p14:creationId xmlns:p14="http://schemas.microsoft.com/office/powerpoint/2010/main" val="381581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9E1432-67F2-8E4D-9C6D-89CE7AAB9B41}" type="slidenum">
              <a:rPr lang="en-US" smtClean="0"/>
              <a:t>3</a:t>
            </a:fld>
            <a:endParaRPr lang="en-US"/>
          </a:p>
        </p:txBody>
      </p:sp>
    </p:spTree>
    <p:extLst>
      <p:ext uri="{BB962C8B-B14F-4D97-AF65-F5344CB8AC3E}">
        <p14:creationId xmlns:p14="http://schemas.microsoft.com/office/powerpoint/2010/main" val="112115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4</a:t>
            </a:fld>
            <a:endParaRPr lang="en-US"/>
          </a:p>
        </p:txBody>
      </p:sp>
    </p:spTree>
    <p:extLst>
      <p:ext uri="{BB962C8B-B14F-4D97-AF65-F5344CB8AC3E}">
        <p14:creationId xmlns:p14="http://schemas.microsoft.com/office/powerpoint/2010/main" val="156309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https://git-scm.com/docs/git-status</a:t>
            </a:r>
            <a:endParaRPr lang="en-US" dirty="0"/>
          </a:p>
          <a:p>
            <a:endParaRPr lang="en-US" dirty="0"/>
          </a:p>
          <a:p>
            <a:r>
              <a:rPr lang="ja-JP" altLang="en-US"/>
              <a:t>この詳細に関しては</a:t>
            </a:r>
            <a:r>
              <a:rPr lang="en-US" altLang="ja-JP" dirty="0" err="1"/>
              <a:t>Genji</a:t>
            </a:r>
            <a:r>
              <a:rPr lang="ja-JP" altLang="en-US"/>
              <a:t>に後で聞く</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5</a:t>
            </a:fld>
            <a:endParaRPr lang="en-US"/>
          </a:p>
        </p:txBody>
      </p:sp>
    </p:spTree>
    <p:extLst>
      <p:ext uri="{BB962C8B-B14F-4D97-AF65-F5344CB8AC3E}">
        <p14:creationId xmlns:p14="http://schemas.microsoft.com/office/powerpoint/2010/main" val="3013712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https://git-scm.com/docs/git-add</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6</a:t>
            </a:fld>
            <a:endParaRPr lang="en-US"/>
          </a:p>
        </p:txBody>
      </p:sp>
    </p:spTree>
    <p:extLst>
      <p:ext uri="{BB962C8B-B14F-4D97-AF65-F5344CB8AC3E}">
        <p14:creationId xmlns:p14="http://schemas.microsoft.com/office/powerpoint/2010/main" val="390390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https://git-scm.com/docs/git-commit</a:t>
            </a:r>
            <a:endParaRPr lang="en-US" dirty="0"/>
          </a:p>
          <a:p>
            <a:endParaRPr lang="en-US" dirty="0"/>
          </a:p>
          <a:p>
            <a:r>
              <a:rPr lang="en-US" dirty="0"/>
              <a:t>「</a:t>
            </a:r>
            <a:r>
              <a:rPr lang="ja-JP" altLang="en-US"/>
              <a:t>特に</a:t>
            </a:r>
            <a:r>
              <a:rPr lang="en-US" altLang="ja-JP" dirty="0"/>
              <a:t>master</a:t>
            </a:r>
            <a:r>
              <a:rPr lang="ja-JP" altLang="en-US"/>
              <a:t>ブランチ</a:t>
            </a:r>
            <a:r>
              <a:rPr lang="en-US" dirty="0"/>
              <a:t>」</a:t>
            </a:r>
            <a:r>
              <a:rPr lang="ja-JP" altLang="en-US"/>
              <a:t>　←これは違うので、ニュアンスの確認</a:t>
            </a:r>
            <a:r>
              <a:rPr lang="en-US" altLang="ja-JP" dirty="0"/>
              <a:t>s</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7</a:t>
            </a:fld>
            <a:endParaRPr lang="en-US"/>
          </a:p>
        </p:txBody>
      </p:sp>
    </p:spTree>
    <p:extLst>
      <p:ext uri="{BB962C8B-B14F-4D97-AF65-F5344CB8AC3E}">
        <p14:creationId xmlns:p14="http://schemas.microsoft.com/office/powerpoint/2010/main" val="4100069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https://help.github.com/en/github/using-git/adding-a-remote</a:t>
            </a:r>
            <a:endParaRPr lang="en-US" dirty="0"/>
          </a:p>
          <a:p>
            <a:endParaRPr lang="en-US" dirty="0"/>
          </a:p>
          <a:p>
            <a:r>
              <a:rPr lang="en-US" dirty="0">
                <a:hlinkClick r:id="rId4"/>
              </a:rPr>
              <a:t>https://git-scm.com/docs/git-remote</a:t>
            </a:r>
            <a:endParaRPr lang="en-US" dirty="0"/>
          </a:p>
          <a:p>
            <a:endParaRPr lang="en-US" dirty="0"/>
          </a:p>
          <a:p>
            <a:r>
              <a:rPr lang="en-US" dirty="0">
                <a:hlinkClick r:id="rId5"/>
              </a:rPr>
              <a:t>https://git-scm.com/docs/git-push</a:t>
            </a:r>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9</a:t>
            </a:fld>
            <a:endParaRPr lang="en-US" dirty="0"/>
          </a:p>
        </p:txBody>
      </p:sp>
    </p:spTree>
    <p:extLst>
      <p:ext uri="{BB962C8B-B14F-4D97-AF65-F5344CB8AC3E}">
        <p14:creationId xmlns:p14="http://schemas.microsoft.com/office/powerpoint/2010/main" val="353359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a:t>
            </a:r>
            <a:r>
              <a:rPr lang="en-US" dirty="0" err="1"/>
              <a:t>scm.com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dev.to</a:t>
            </a:r>
            <a:r>
              <a:rPr lang="en-US" dirty="0"/>
              <a:t>/</a:t>
            </a:r>
            <a:r>
              <a:rPr lang="en-US" dirty="0" err="1"/>
              <a:t>sublimegeek</a:t>
            </a:r>
            <a:r>
              <a:rPr lang="en-US" dirty="0"/>
              <a:t>/git-staging-area-explained-like-im-five-1anh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14</a:t>
            </a:fld>
            <a:endParaRPr lang="en-US"/>
          </a:p>
        </p:txBody>
      </p:sp>
    </p:spTree>
    <p:extLst>
      <p:ext uri="{BB962C8B-B14F-4D97-AF65-F5344CB8AC3E}">
        <p14:creationId xmlns:p14="http://schemas.microsoft.com/office/powerpoint/2010/main" val="4219171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a:t>
            </a:r>
            <a:r>
              <a:rPr lang="en-US" dirty="0" err="1"/>
              <a:t>scm.com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dev.to</a:t>
            </a:r>
            <a:r>
              <a:rPr lang="en-US" dirty="0"/>
              <a:t>/</a:t>
            </a:r>
            <a:r>
              <a:rPr lang="en-US" dirty="0" err="1"/>
              <a:t>sublimegeek</a:t>
            </a:r>
            <a:r>
              <a:rPr lang="en-US" dirty="0"/>
              <a:t>/git-staging-area-explained-like-im-five-1anh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59E1432-67F2-8E4D-9C6D-89CE7AAB9B41}" type="slidenum">
              <a:rPr lang="en-US" smtClean="0"/>
              <a:t>15</a:t>
            </a:fld>
            <a:endParaRPr lang="en-US"/>
          </a:p>
        </p:txBody>
      </p:sp>
    </p:spTree>
    <p:extLst>
      <p:ext uri="{BB962C8B-B14F-4D97-AF65-F5344CB8AC3E}">
        <p14:creationId xmlns:p14="http://schemas.microsoft.com/office/powerpoint/2010/main" val="561465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7: Chart Compars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Proxima Soft" panose="02000506030000020004" pitchFamily="2" charset="0"/>
              </a:defRPr>
            </a:lvl1pPr>
          </a:lstStyle>
          <a:p>
            <a:fld id="{558397C4-9BA9-451E-96B8-2039E4D09D67}" type="datetimeFigureOut">
              <a:rPr lang="zh-CN" altLang="en-US" smtClean="0"/>
              <a:pPr/>
              <a:t>2020/5/19</a:t>
            </a:fld>
            <a:endParaRPr lang="zh-CN" altLang="en-US"/>
          </a:p>
        </p:txBody>
      </p:sp>
      <p:sp>
        <p:nvSpPr>
          <p:cNvPr id="4" name="Footer Placeholder 3"/>
          <p:cNvSpPr>
            <a:spLocks noGrp="1"/>
          </p:cNvSpPr>
          <p:nvPr>
            <p:ph type="ftr" sz="quarter" idx="11"/>
          </p:nvPr>
        </p:nvSpPr>
        <p:spPr/>
        <p:txBody>
          <a:bodyPr/>
          <a:lstStyle>
            <a:lvl1pPr>
              <a:defRPr>
                <a:latin typeface="Proxima Soft" panose="02000506030000020004" pitchFamily="2" charset="0"/>
              </a:defRPr>
            </a:lvl1pPr>
          </a:lstStyle>
          <a:p>
            <a:endParaRPr lang="zh-CN" altLang="en-US"/>
          </a:p>
        </p:txBody>
      </p:sp>
      <p:sp>
        <p:nvSpPr>
          <p:cNvPr id="5" name="Slide Number Placeholder 4"/>
          <p:cNvSpPr>
            <a:spLocks noGrp="1"/>
          </p:cNvSpPr>
          <p:nvPr>
            <p:ph type="sldNum" sz="quarter" idx="12"/>
          </p:nvPr>
        </p:nvSpPr>
        <p:spPr/>
        <p:txBody>
          <a:bodyPr/>
          <a:lstStyle>
            <a:lvl1pPr>
              <a:defRPr>
                <a:latin typeface="Proxima Soft" panose="02000506030000020004" pitchFamily="2" charset="0"/>
              </a:defRPr>
            </a:lvl1pPr>
          </a:lstStyle>
          <a:p>
            <a:fld id="{BFC65D4B-7918-401B-9616-52A4FEC7F1DB}" type="slidenum">
              <a:rPr lang="zh-CN" altLang="en-US" smtClean="0"/>
              <a:pPr/>
              <a:t>‹#›</a:t>
            </a:fld>
            <a:endParaRPr lang="zh-CN" altLang="en-US"/>
          </a:p>
        </p:txBody>
      </p:sp>
      <p:grpSp>
        <p:nvGrpSpPr>
          <p:cNvPr id="6" name="Group 5">
            <a:extLst>
              <a:ext uri="{FF2B5EF4-FFF2-40B4-BE49-F238E27FC236}">
                <a16:creationId xmlns:a16="http://schemas.microsoft.com/office/drawing/2014/main" id="{2B7788CD-2CD3-44AA-8276-9C626E53BA1A}"/>
              </a:ext>
            </a:extLst>
          </p:cNvPr>
          <p:cNvGrpSpPr/>
          <p:nvPr userDrawn="1"/>
        </p:nvGrpSpPr>
        <p:grpSpPr>
          <a:xfrm>
            <a:off x="0" y="12"/>
            <a:ext cx="1028700" cy="1627505"/>
            <a:chOff x="0" y="12"/>
            <a:chExt cx="1028700" cy="1627505"/>
          </a:xfrm>
        </p:grpSpPr>
        <p:sp>
          <p:nvSpPr>
            <p:cNvPr id="7" name="bk object 16">
              <a:extLst>
                <a:ext uri="{FF2B5EF4-FFF2-40B4-BE49-F238E27FC236}">
                  <a16:creationId xmlns:a16="http://schemas.microsoft.com/office/drawing/2014/main" id="{1CE957C7-99DF-4A24-AABA-FE4D21287526}"/>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8" name="bk object 17">
              <a:extLst>
                <a:ext uri="{FF2B5EF4-FFF2-40B4-BE49-F238E27FC236}">
                  <a16:creationId xmlns:a16="http://schemas.microsoft.com/office/drawing/2014/main" id="{E02BFE5B-1AE2-4A81-9D2A-528C641E9FC9}"/>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9" name="bk object 18">
              <a:extLst>
                <a:ext uri="{FF2B5EF4-FFF2-40B4-BE49-F238E27FC236}">
                  <a16:creationId xmlns:a16="http://schemas.microsoft.com/office/drawing/2014/main" id="{0FCC02E8-A9AB-4BF9-A51E-816642E14BC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0" name="bk object 19">
              <a:extLst>
                <a:ext uri="{FF2B5EF4-FFF2-40B4-BE49-F238E27FC236}">
                  <a16:creationId xmlns:a16="http://schemas.microsoft.com/office/drawing/2014/main" id="{F5EB7FD6-8105-4DC4-B0E6-5B90746EEF83}"/>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1" name="bk object 20">
              <a:extLst>
                <a:ext uri="{FF2B5EF4-FFF2-40B4-BE49-F238E27FC236}">
                  <a16:creationId xmlns:a16="http://schemas.microsoft.com/office/drawing/2014/main" id="{5D66FB1F-2390-4A74-B8C4-B1B8F056C25A}"/>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2" name="bk object 21">
              <a:extLst>
                <a:ext uri="{FF2B5EF4-FFF2-40B4-BE49-F238E27FC236}">
                  <a16:creationId xmlns:a16="http://schemas.microsoft.com/office/drawing/2014/main" id="{3337CF02-71C5-4274-BA23-46D215C4979E}"/>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22">
              <a:extLst>
                <a:ext uri="{FF2B5EF4-FFF2-40B4-BE49-F238E27FC236}">
                  <a16:creationId xmlns:a16="http://schemas.microsoft.com/office/drawing/2014/main" id="{5D87CBC3-3EF2-4469-8770-7121D99D0125}"/>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23">
              <a:extLst>
                <a:ext uri="{FF2B5EF4-FFF2-40B4-BE49-F238E27FC236}">
                  <a16:creationId xmlns:a16="http://schemas.microsoft.com/office/drawing/2014/main" id="{1E6715A9-7DD5-469E-8699-192A94C1FF1B}"/>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4">
              <a:extLst>
                <a:ext uri="{FF2B5EF4-FFF2-40B4-BE49-F238E27FC236}">
                  <a16:creationId xmlns:a16="http://schemas.microsoft.com/office/drawing/2014/main" id="{6FA4B6B0-E50F-4619-B3BE-BC8C26ED967E}"/>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5">
              <a:extLst>
                <a:ext uri="{FF2B5EF4-FFF2-40B4-BE49-F238E27FC236}">
                  <a16:creationId xmlns:a16="http://schemas.microsoft.com/office/drawing/2014/main" id="{45BD4D5C-FEF4-4476-8D51-00B9F79A5C96}"/>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6">
              <a:extLst>
                <a:ext uri="{FF2B5EF4-FFF2-40B4-BE49-F238E27FC236}">
                  <a16:creationId xmlns:a16="http://schemas.microsoft.com/office/drawing/2014/main" id="{08C51440-227B-4597-AB72-1113BD7B383B}"/>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
        <p:nvSpPr>
          <p:cNvPr id="18" name="流程图: 文档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0248B8EA-9D01-428E-804C-5CC4812AD929}"/>
              </a:ext>
            </a:extLst>
          </p:cNvPr>
          <p:cNvSpPr/>
          <p:nvPr userDrawn="1"/>
        </p:nvSpPr>
        <p:spPr>
          <a:xfrm>
            <a:off x="1354220" y="1680323"/>
            <a:ext cx="2875353" cy="4382547"/>
          </a:xfrm>
          <a:prstGeom prst="flowChartDocumen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roxima Soft" panose="02000506030000020004" pitchFamily="2" charset="0"/>
            </a:endParaRPr>
          </a:p>
        </p:txBody>
      </p:sp>
      <p:sp>
        <p:nvSpPr>
          <p:cNvPr id="28" name="流程图: 文档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145FF500-2A38-4482-856F-EAA07453D2B9}"/>
              </a:ext>
            </a:extLst>
          </p:cNvPr>
          <p:cNvSpPr/>
          <p:nvPr userDrawn="1"/>
        </p:nvSpPr>
        <p:spPr>
          <a:xfrm>
            <a:off x="4705572" y="1680322"/>
            <a:ext cx="2875353" cy="4382547"/>
          </a:xfrm>
          <a:prstGeom prst="flowChartDocumen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roxima Soft" panose="02000506030000020004" pitchFamily="2" charset="0"/>
            </a:endParaRPr>
          </a:p>
        </p:txBody>
      </p:sp>
      <p:sp>
        <p:nvSpPr>
          <p:cNvPr id="31" name="流程图: 文档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418911BA-9ADF-4357-A696-C88C65C6ED8C}"/>
              </a:ext>
            </a:extLst>
          </p:cNvPr>
          <p:cNvSpPr/>
          <p:nvPr userDrawn="1"/>
        </p:nvSpPr>
        <p:spPr>
          <a:xfrm>
            <a:off x="8056924" y="1627517"/>
            <a:ext cx="2875353" cy="4382547"/>
          </a:xfrm>
          <a:prstGeom prst="flowChartDocumen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roxima Soft" panose="02000506030000020004" pitchFamily="2" charset="0"/>
            </a:endParaRPr>
          </a:p>
        </p:txBody>
      </p:sp>
      <p:sp>
        <p:nvSpPr>
          <p:cNvPr id="33" name="Title 1">
            <a:extLst>
              <a:ext uri="{FF2B5EF4-FFF2-40B4-BE49-F238E27FC236}">
                <a16:creationId xmlns:a16="http://schemas.microsoft.com/office/drawing/2014/main" id="{F6BF92EA-5482-4CA5-B7E2-20A05B08DEF0}"/>
              </a:ext>
            </a:extLst>
          </p:cNvPr>
          <p:cNvSpPr>
            <a:spLocks noGrp="1"/>
          </p:cNvSpPr>
          <p:nvPr>
            <p:ph type="title"/>
          </p:nvPr>
        </p:nvSpPr>
        <p:spPr>
          <a:xfrm>
            <a:off x="1354220" y="365126"/>
            <a:ext cx="9578057" cy="539336"/>
          </a:xfrm>
        </p:spPr>
        <p:txBody>
          <a:bodyPr>
            <a:noAutofit/>
          </a:bodyPr>
          <a:lstStyle>
            <a:lvl1pPr>
              <a:defRPr sz="4400">
                <a:latin typeface="Proxima Soft" panose="02000506030000020004" pitchFamily="2" charset="0"/>
              </a:defRPr>
            </a:lvl1pPr>
          </a:lstStyle>
          <a:p>
            <a:r>
              <a:rPr lang="en-US" dirty="0"/>
              <a:t>Click to edit Master title style</a:t>
            </a:r>
          </a:p>
        </p:txBody>
      </p:sp>
      <p:sp>
        <p:nvSpPr>
          <p:cNvPr id="34" name="Text Placeholder 2">
            <a:extLst>
              <a:ext uri="{FF2B5EF4-FFF2-40B4-BE49-F238E27FC236}">
                <a16:creationId xmlns:a16="http://schemas.microsoft.com/office/drawing/2014/main" id="{F5C5EF6E-AA9E-4D67-91E7-A7B5E10314E7}"/>
              </a:ext>
            </a:extLst>
          </p:cNvPr>
          <p:cNvSpPr>
            <a:spLocks noGrp="1"/>
          </p:cNvSpPr>
          <p:nvPr>
            <p:ph type="body" idx="1"/>
          </p:nvPr>
        </p:nvSpPr>
        <p:spPr>
          <a:xfrm>
            <a:off x="1354220" y="1680323"/>
            <a:ext cx="2875352" cy="1048528"/>
          </a:xfrm>
        </p:spPr>
        <p:txBody>
          <a:bodyPr anchor="b">
            <a:normAutofit/>
          </a:bodyPr>
          <a:lstStyle>
            <a:lvl1pPr marL="0" indent="0" algn="ctr">
              <a:buNone/>
              <a:defRPr sz="2000" b="1">
                <a:latin typeface="Proxima Soft" panose="0200050603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Content Placeholder 3">
            <a:extLst>
              <a:ext uri="{FF2B5EF4-FFF2-40B4-BE49-F238E27FC236}">
                <a16:creationId xmlns:a16="http://schemas.microsoft.com/office/drawing/2014/main" id="{B990459A-9F74-430A-AB7C-DB70B6BC30CF}"/>
              </a:ext>
            </a:extLst>
          </p:cNvPr>
          <p:cNvSpPr>
            <a:spLocks noGrp="1"/>
          </p:cNvSpPr>
          <p:nvPr>
            <p:ph sz="half" idx="2"/>
          </p:nvPr>
        </p:nvSpPr>
        <p:spPr>
          <a:xfrm>
            <a:off x="1354219" y="2755923"/>
            <a:ext cx="2875351" cy="2213635"/>
          </a:xfrm>
        </p:spPr>
        <p:txBody>
          <a:bodyPr>
            <a:normAutofit/>
          </a:bodyPr>
          <a:lstStyle>
            <a:lvl1pPr>
              <a:defRPr sz="2000">
                <a:latin typeface="Proxima Soft" panose="02000506030000020004" pitchFamily="2" charset="0"/>
              </a:defRPr>
            </a:lvl1pPr>
            <a:lvl2pPr>
              <a:defRPr sz="1800">
                <a:latin typeface="Proxima Soft" panose="02000506030000020004" pitchFamily="2" charset="0"/>
              </a:defRPr>
            </a:lvl2pPr>
          </a:lstStyle>
          <a:p>
            <a:pPr lvl="0"/>
            <a:r>
              <a:rPr lang="en-US" dirty="0"/>
              <a:t>Click to edit Master text styles</a:t>
            </a:r>
          </a:p>
          <a:p>
            <a:pPr lvl="1"/>
            <a:r>
              <a:rPr lang="en-US" dirty="0"/>
              <a:t>Second level</a:t>
            </a:r>
          </a:p>
        </p:txBody>
      </p:sp>
      <p:sp>
        <p:nvSpPr>
          <p:cNvPr id="36" name="Text Placeholder 2">
            <a:extLst>
              <a:ext uri="{FF2B5EF4-FFF2-40B4-BE49-F238E27FC236}">
                <a16:creationId xmlns:a16="http://schemas.microsoft.com/office/drawing/2014/main" id="{EE42D018-F270-46E7-A1C1-3689396D56A3}"/>
              </a:ext>
            </a:extLst>
          </p:cNvPr>
          <p:cNvSpPr>
            <a:spLocks noGrp="1"/>
          </p:cNvSpPr>
          <p:nvPr>
            <p:ph type="body" idx="13"/>
          </p:nvPr>
        </p:nvSpPr>
        <p:spPr>
          <a:xfrm>
            <a:off x="4705571" y="1680322"/>
            <a:ext cx="2875354" cy="1052895"/>
          </a:xfrm>
        </p:spPr>
        <p:txBody>
          <a:bodyPr anchor="b">
            <a:normAutofit/>
          </a:bodyPr>
          <a:lstStyle>
            <a:lvl1pPr marL="0" indent="0" algn="ctr">
              <a:buNone/>
              <a:defRPr sz="2000" b="1">
                <a:latin typeface="Proxima Soft" panose="0200050603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7" name="Content Placeholder 3">
            <a:extLst>
              <a:ext uri="{FF2B5EF4-FFF2-40B4-BE49-F238E27FC236}">
                <a16:creationId xmlns:a16="http://schemas.microsoft.com/office/drawing/2014/main" id="{5CA66907-3BD6-4FB3-AAAE-EAB7229192F5}"/>
              </a:ext>
            </a:extLst>
          </p:cNvPr>
          <p:cNvSpPr>
            <a:spLocks noGrp="1"/>
          </p:cNvSpPr>
          <p:nvPr>
            <p:ph sz="half" idx="14"/>
          </p:nvPr>
        </p:nvSpPr>
        <p:spPr>
          <a:xfrm>
            <a:off x="4705569" y="2760290"/>
            <a:ext cx="2875353" cy="2213635"/>
          </a:xfrm>
        </p:spPr>
        <p:txBody>
          <a:bodyPr>
            <a:normAutofit/>
          </a:bodyPr>
          <a:lstStyle>
            <a:lvl1pPr>
              <a:defRPr sz="2000">
                <a:latin typeface="Proxima Soft" panose="02000506030000020004" pitchFamily="2" charset="0"/>
              </a:defRPr>
            </a:lvl1pPr>
            <a:lvl2pPr>
              <a:defRPr sz="1800">
                <a:latin typeface="Proxima Soft" panose="02000506030000020004" pitchFamily="2" charset="0"/>
              </a:defRPr>
            </a:lvl2pPr>
          </a:lstStyle>
          <a:p>
            <a:pPr lvl="0"/>
            <a:r>
              <a:rPr lang="en-US" dirty="0"/>
              <a:t>Click to edit Master text styles</a:t>
            </a:r>
          </a:p>
          <a:p>
            <a:pPr lvl="1"/>
            <a:r>
              <a:rPr lang="en-US" dirty="0"/>
              <a:t>Second level</a:t>
            </a:r>
          </a:p>
        </p:txBody>
      </p:sp>
      <p:sp>
        <p:nvSpPr>
          <p:cNvPr id="38" name="Text Placeholder 2">
            <a:extLst>
              <a:ext uri="{FF2B5EF4-FFF2-40B4-BE49-F238E27FC236}">
                <a16:creationId xmlns:a16="http://schemas.microsoft.com/office/drawing/2014/main" id="{20EB1372-C445-468C-8FDE-E95331A6EB26}"/>
              </a:ext>
            </a:extLst>
          </p:cNvPr>
          <p:cNvSpPr>
            <a:spLocks noGrp="1"/>
          </p:cNvSpPr>
          <p:nvPr>
            <p:ph type="body" idx="15"/>
          </p:nvPr>
        </p:nvSpPr>
        <p:spPr>
          <a:xfrm>
            <a:off x="8056923" y="1627517"/>
            <a:ext cx="2875353" cy="1101333"/>
          </a:xfrm>
        </p:spPr>
        <p:txBody>
          <a:bodyPr anchor="b">
            <a:normAutofit/>
          </a:bodyPr>
          <a:lstStyle>
            <a:lvl1pPr marL="0" indent="0" algn="ctr">
              <a:buNone/>
              <a:defRPr sz="2000" b="1">
                <a:latin typeface="Proxima Soft" panose="0200050603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9" name="Content Placeholder 3">
            <a:extLst>
              <a:ext uri="{FF2B5EF4-FFF2-40B4-BE49-F238E27FC236}">
                <a16:creationId xmlns:a16="http://schemas.microsoft.com/office/drawing/2014/main" id="{A13353CC-7C55-4532-A5E1-A7ABE8406CBD}"/>
              </a:ext>
            </a:extLst>
          </p:cNvPr>
          <p:cNvSpPr>
            <a:spLocks noGrp="1"/>
          </p:cNvSpPr>
          <p:nvPr>
            <p:ph sz="half" idx="16"/>
          </p:nvPr>
        </p:nvSpPr>
        <p:spPr>
          <a:xfrm>
            <a:off x="8056918" y="2755923"/>
            <a:ext cx="2875353" cy="2213635"/>
          </a:xfrm>
        </p:spPr>
        <p:txBody>
          <a:bodyPr>
            <a:normAutofit/>
          </a:bodyPr>
          <a:lstStyle>
            <a:lvl1pPr>
              <a:defRPr sz="2000">
                <a:latin typeface="Proxima Soft" panose="02000506030000020004" pitchFamily="2" charset="0"/>
              </a:defRPr>
            </a:lvl1pPr>
            <a:lvl2pPr>
              <a:defRPr sz="1800">
                <a:latin typeface="Proxima Soft" panose="02000506030000020004" pitchFamily="2"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64409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1C746C-0894-444E-8392-AF4145C5175A}"/>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3" name="Footer Placeholder 2">
            <a:extLst>
              <a:ext uri="{FF2B5EF4-FFF2-40B4-BE49-F238E27FC236}">
                <a16:creationId xmlns:a16="http://schemas.microsoft.com/office/drawing/2014/main" id="{F38EFBDD-9F1B-0540-A047-4B6150433B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959B33-561E-BE4D-BF03-EDC03DBEEA78}"/>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1741737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33BC-F7B6-864D-AF54-46B1A403F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9448-E531-D54F-AB0C-A369082FB2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F5A5A5-A112-0945-8AB8-9B50A1DB2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7ED7F-5B8C-C149-AFE3-B819B34E38B8}"/>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6" name="Footer Placeholder 5">
            <a:extLst>
              <a:ext uri="{FF2B5EF4-FFF2-40B4-BE49-F238E27FC236}">
                <a16:creationId xmlns:a16="http://schemas.microsoft.com/office/drawing/2014/main" id="{BAB679DB-7AF6-E747-A04B-D78A42383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F789F0-D370-7742-B919-76DCEA135E37}"/>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3123805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7B6CC-3924-3A4C-A832-5B066CF3D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BC1DD4-B942-F449-A8EC-2B8CC9C1A6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F673FA-7DAA-BD48-AC81-A46436F22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54C162-A6FF-7440-9F0E-3EDECA60CE49}"/>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6" name="Footer Placeholder 5">
            <a:extLst>
              <a:ext uri="{FF2B5EF4-FFF2-40B4-BE49-F238E27FC236}">
                <a16:creationId xmlns:a16="http://schemas.microsoft.com/office/drawing/2014/main" id="{301BB3A9-E247-654E-A8CA-26B556DD6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D1650-21EB-C043-9F6C-D992A5298DB1}"/>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1921602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E896-E933-904E-BABB-A5AB5149C1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845D19-25FD-AB43-ACFD-9D53878299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FF014-43E2-CE4C-866C-0874847CFBA3}"/>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5" name="Footer Placeholder 4">
            <a:extLst>
              <a:ext uri="{FF2B5EF4-FFF2-40B4-BE49-F238E27FC236}">
                <a16:creationId xmlns:a16="http://schemas.microsoft.com/office/drawing/2014/main" id="{14B84C8F-36F0-F54F-9F00-EC751393E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15405-B411-4242-8D24-84F5F9B8455E}"/>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2122770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B4A4B-9884-AF48-B987-B1C7E189F2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C2DECD-2A6E-0348-AA78-2D0BA0A57701}"/>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BFF9721-A151-6649-BB02-3735ED1970E2}"/>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5" name="Footer Placeholder 4">
            <a:extLst>
              <a:ext uri="{FF2B5EF4-FFF2-40B4-BE49-F238E27FC236}">
                <a16:creationId xmlns:a16="http://schemas.microsoft.com/office/drawing/2014/main" id="{F0DC3786-1D5F-C240-807D-970D452A8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FD402-C3E5-BD43-B634-E63CAFE00F31}"/>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2576169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54E-4F21-424D-AD1A-B198E427B0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7FA4E4-042A-5B44-9224-C8F1697FAD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836D1F-966A-5745-93D8-13A3DD0EA2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0D510-7ACD-5047-A093-720633A7F9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AD70E7-5496-E342-BBDA-F681E77F14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A8ED65-BD39-2348-A4E1-B4CB7159C97D}"/>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8" name="Footer Placeholder 7">
            <a:extLst>
              <a:ext uri="{FF2B5EF4-FFF2-40B4-BE49-F238E27FC236}">
                <a16:creationId xmlns:a16="http://schemas.microsoft.com/office/drawing/2014/main" id="{AC9B030D-9905-AA40-8C73-C9F0CBDB74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887613-AE41-EC4C-95F8-6A0AACF2716D}"/>
              </a:ext>
            </a:extLst>
          </p:cNvPr>
          <p:cNvSpPr>
            <a:spLocks noGrp="1"/>
          </p:cNvSpPr>
          <p:nvPr>
            <p:ph type="sldNum" sz="quarter" idx="12"/>
          </p:nvPr>
        </p:nvSpPr>
        <p:spPr/>
        <p:txBody>
          <a:bodyPr/>
          <a:lstStyle/>
          <a:p>
            <a:fld id="{B3890FD3-5683-B34D-A95A-C5886F292407}" type="slidenum">
              <a:rPr lang="en-US" smtClean="0"/>
              <a:t>‹#›</a:t>
            </a:fld>
            <a:endParaRPr lang="en-US"/>
          </a:p>
        </p:txBody>
      </p:sp>
    </p:spTree>
    <p:extLst>
      <p:ext uri="{BB962C8B-B14F-4D97-AF65-F5344CB8AC3E}">
        <p14:creationId xmlns:p14="http://schemas.microsoft.com/office/powerpoint/2010/main" val="46412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772-884C-B84B-8B07-371B8A9D46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7F7E90-9C3D-0544-94BF-191F556DA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1C09EE-1B9F-4B48-8B09-EE9B58B79FE8}"/>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5" name="Footer Placeholder 4">
            <a:extLst>
              <a:ext uri="{FF2B5EF4-FFF2-40B4-BE49-F238E27FC236}">
                <a16:creationId xmlns:a16="http://schemas.microsoft.com/office/drawing/2014/main" id="{74EE7D29-B26F-AC42-8A2E-5FCEE3CA0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0FABB0-2B2A-A841-AFFB-7EE5019BC6B6}"/>
              </a:ext>
            </a:extLst>
          </p:cNvPr>
          <p:cNvSpPr>
            <a:spLocks noGrp="1"/>
          </p:cNvSpPr>
          <p:nvPr>
            <p:ph type="sldNum" sz="quarter" idx="12"/>
          </p:nvPr>
        </p:nvSpPr>
        <p:spPr/>
        <p:txBody>
          <a:bodyPr/>
          <a:lstStyle/>
          <a:p>
            <a:fld id="{B3890FD3-5683-B34D-A95A-C5886F292407}" type="slidenum">
              <a:rPr lang="en-US" smtClean="0"/>
              <a:t>‹#›</a:t>
            </a:fld>
            <a:endParaRPr lang="en-US"/>
          </a:p>
        </p:txBody>
      </p:sp>
    </p:spTree>
    <p:extLst>
      <p:ext uri="{BB962C8B-B14F-4D97-AF65-F5344CB8AC3E}">
        <p14:creationId xmlns:p14="http://schemas.microsoft.com/office/powerpoint/2010/main" val="398905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0582-C609-6543-9A0D-9D48B2F0BD1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E996479-EA7D-8645-87E8-BB825CED88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CD67A-E475-CD45-B25B-5235EC0657CB}"/>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5" name="Footer Placeholder 4">
            <a:extLst>
              <a:ext uri="{FF2B5EF4-FFF2-40B4-BE49-F238E27FC236}">
                <a16:creationId xmlns:a16="http://schemas.microsoft.com/office/drawing/2014/main" id="{FEB81C38-E3CA-A64D-821F-BACE25A85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A6293-44CD-0840-8026-3BD3BA890E6F}"/>
              </a:ext>
            </a:extLst>
          </p:cNvPr>
          <p:cNvSpPr>
            <a:spLocks noGrp="1"/>
          </p:cNvSpPr>
          <p:nvPr>
            <p:ph type="sldNum" sz="quarter" idx="12"/>
          </p:nvPr>
        </p:nvSpPr>
        <p:spPr/>
        <p:txBody>
          <a:bodyPr/>
          <a:lstStyle/>
          <a:p>
            <a:fld id="{B3890FD3-5683-B34D-A95A-C5886F292407}" type="slidenum">
              <a:rPr lang="en-US" smtClean="0"/>
              <a:t>‹#›</a:t>
            </a:fld>
            <a:endParaRPr lang="en-US"/>
          </a:p>
        </p:txBody>
      </p:sp>
      <p:pic>
        <p:nvPicPr>
          <p:cNvPr id="9" name="Shape 898">
            <a:extLst>
              <a:ext uri="{FF2B5EF4-FFF2-40B4-BE49-F238E27FC236}">
                <a16:creationId xmlns:a16="http://schemas.microsoft.com/office/drawing/2014/main" id="{110637F0-5C64-624A-93D5-373F96E5B6EE}"/>
              </a:ext>
            </a:extLst>
          </p:cNvPr>
          <p:cNvPicPr preferRelativeResize="0"/>
          <p:nvPr userDrawn="1"/>
        </p:nvPicPr>
        <p:blipFill rotWithShape="1">
          <a:blip r:embed="rId2">
            <a:alphaModFix/>
            <a:extLst>
              <a:ext uri="{28A0092B-C50C-407E-A947-70E740481C1C}">
                <a14:useLocalDpi xmlns:a14="http://schemas.microsoft.com/office/drawing/2010/main"/>
              </a:ext>
            </a:extLst>
          </a:blip>
          <a:srcRect/>
          <a:stretch/>
        </p:blipFill>
        <p:spPr>
          <a:xfrm>
            <a:off x="11482715" y="3245116"/>
            <a:ext cx="886968" cy="3618308"/>
          </a:xfrm>
          <a:prstGeom prst="rect">
            <a:avLst/>
          </a:prstGeom>
          <a:noFill/>
          <a:ln>
            <a:noFill/>
          </a:ln>
        </p:spPr>
      </p:pic>
      <p:pic>
        <p:nvPicPr>
          <p:cNvPr id="10" name="Shape 898">
            <a:extLst>
              <a:ext uri="{FF2B5EF4-FFF2-40B4-BE49-F238E27FC236}">
                <a16:creationId xmlns:a16="http://schemas.microsoft.com/office/drawing/2014/main" id="{F860728C-0193-C74A-9959-0B7D2CBAAB2A}"/>
              </a:ext>
            </a:extLst>
          </p:cNvPr>
          <p:cNvPicPr preferRelativeResize="0"/>
          <p:nvPr userDrawn="1"/>
        </p:nvPicPr>
        <p:blipFill rotWithShape="1">
          <a:blip r:embed="rId2">
            <a:alphaModFix/>
            <a:extLst>
              <a:ext uri="{28A0092B-C50C-407E-A947-70E740481C1C}">
                <a14:useLocalDpi xmlns:a14="http://schemas.microsoft.com/office/drawing/2010/main"/>
              </a:ext>
            </a:extLst>
          </a:blip>
          <a:srcRect/>
          <a:stretch/>
        </p:blipFill>
        <p:spPr>
          <a:xfrm>
            <a:off x="11482715" y="0"/>
            <a:ext cx="886968" cy="3618308"/>
          </a:xfrm>
          <a:prstGeom prst="rect">
            <a:avLst/>
          </a:prstGeom>
          <a:noFill/>
          <a:ln>
            <a:noFill/>
          </a:ln>
        </p:spPr>
      </p:pic>
      <p:pic>
        <p:nvPicPr>
          <p:cNvPr id="11" name="Shape 898">
            <a:extLst>
              <a:ext uri="{FF2B5EF4-FFF2-40B4-BE49-F238E27FC236}">
                <a16:creationId xmlns:a16="http://schemas.microsoft.com/office/drawing/2014/main" id="{D0A2D9D5-8B0D-F44D-9F8C-3C671E0EA055}"/>
              </a:ext>
            </a:extLst>
          </p:cNvPr>
          <p:cNvPicPr preferRelativeResize="0"/>
          <p:nvPr userDrawn="1"/>
        </p:nvPicPr>
        <p:blipFill rotWithShape="1">
          <a:blip r:embed="rId2">
            <a:alphaModFix/>
            <a:extLst>
              <a:ext uri="{28A0092B-C50C-407E-A947-70E740481C1C}">
                <a14:useLocalDpi xmlns:a14="http://schemas.microsoft.com/office/drawing/2010/main"/>
              </a:ext>
            </a:extLst>
          </a:blip>
          <a:srcRect/>
          <a:stretch/>
        </p:blipFill>
        <p:spPr>
          <a:xfrm>
            <a:off x="-175617" y="3245116"/>
            <a:ext cx="884902" cy="3618308"/>
          </a:xfrm>
          <a:prstGeom prst="rect">
            <a:avLst/>
          </a:prstGeom>
          <a:noFill/>
          <a:ln>
            <a:noFill/>
          </a:ln>
        </p:spPr>
      </p:pic>
      <p:pic>
        <p:nvPicPr>
          <p:cNvPr id="12" name="Shape 898">
            <a:extLst>
              <a:ext uri="{FF2B5EF4-FFF2-40B4-BE49-F238E27FC236}">
                <a16:creationId xmlns:a16="http://schemas.microsoft.com/office/drawing/2014/main" id="{532E3103-85C4-B14E-A8F6-239E542DD34E}"/>
              </a:ext>
            </a:extLst>
          </p:cNvPr>
          <p:cNvPicPr preferRelativeResize="0"/>
          <p:nvPr userDrawn="1"/>
        </p:nvPicPr>
        <p:blipFill rotWithShape="1">
          <a:blip r:embed="rId2">
            <a:alphaModFix/>
            <a:extLst>
              <a:ext uri="{28A0092B-C50C-407E-A947-70E740481C1C}">
                <a14:useLocalDpi xmlns:a14="http://schemas.microsoft.com/office/drawing/2010/main"/>
              </a:ext>
            </a:extLst>
          </a:blip>
          <a:srcRect/>
          <a:stretch/>
        </p:blipFill>
        <p:spPr>
          <a:xfrm>
            <a:off x="-175617" y="0"/>
            <a:ext cx="884902" cy="3618308"/>
          </a:xfrm>
          <a:prstGeom prst="rect">
            <a:avLst/>
          </a:prstGeom>
          <a:noFill/>
          <a:ln>
            <a:noFill/>
          </a:ln>
        </p:spPr>
      </p:pic>
    </p:spTree>
    <p:extLst>
      <p:ext uri="{BB962C8B-B14F-4D97-AF65-F5344CB8AC3E}">
        <p14:creationId xmlns:p14="http://schemas.microsoft.com/office/powerpoint/2010/main" val="323995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E27001E5-3D6E-024C-A4F5-85E745265648}"/>
              </a:ext>
            </a:extLst>
          </p:cNvPr>
          <p:cNvSpPr>
            <a:spLocks noGrp="1"/>
          </p:cNvSpPr>
          <p:nvPr>
            <p:ph type="title"/>
          </p:nvPr>
        </p:nvSpPr>
        <p:spPr>
          <a:xfrm>
            <a:off x="1271496" y="365125"/>
            <a:ext cx="10082304" cy="1325563"/>
          </a:xfrm>
          <a:prstGeom prst="rect">
            <a:avLst/>
          </a:prstGeom>
        </p:spPr>
        <p:txBody>
          <a:bodyPr vert="horz" lIns="91440" tIns="45720" rIns="91440" bIns="4572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318BEE61-6B30-504A-B3F7-EF12334A41E2}"/>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DEE5A3F4-FB7E-3B47-A996-DB345520F3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Soft" panose="02000506030000020004" pitchFamily="2" charset="0"/>
              </a:defRPr>
            </a:lvl1pPr>
          </a:lstStyle>
          <a:p>
            <a:fld id="{AEC5EE2A-AA66-AB43-B331-269CAB028D85}" type="datetimeFigureOut">
              <a:rPr lang="en-US" smtClean="0"/>
              <a:pPr/>
              <a:t>5/19/20</a:t>
            </a:fld>
            <a:endParaRPr lang="en-US"/>
          </a:p>
        </p:txBody>
      </p:sp>
      <p:sp>
        <p:nvSpPr>
          <p:cNvPr id="11" name="Footer Placeholder 4">
            <a:extLst>
              <a:ext uri="{FF2B5EF4-FFF2-40B4-BE49-F238E27FC236}">
                <a16:creationId xmlns:a16="http://schemas.microsoft.com/office/drawing/2014/main" id="{DA385F9D-4253-6F4A-9BA5-08EFDB0FD0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Soft" panose="02000506030000020004" pitchFamily="2" charset="0"/>
              </a:defRPr>
            </a:lvl1pPr>
          </a:lstStyle>
          <a:p>
            <a:endParaRPr lang="en-US"/>
          </a:p>
        </p:txBody>
      </p:sp>
      <p:sp>
        <p:nvSpPr>
          <p:cNvPr id="12" name="Slide Number Placeholder 5">
            <a:extLst>
              <a:ext uri="{FF2B5EF4-FFF2-40B4-BE49-F238E27FC236}">
                <a16:creationId xmlns:a16="http://schemas.microsoft.com/office/drawing/2014/main" id="{BD1D1F25-C621-4742-A12B-5CE0ED301A8F}"/>
              </a:ext>
            </a:extLst>
          </p:cNvPr>
          <p:cNvSpPr>
            <a:spLocks noGrp="1"/>
          </p:cNvSpPr>
          <p:nvPr>
            <p:ph type="sldNum" sz="quarter" idx="4"/>
          </p:nvPr>
        </p:nvSpPr>
        <p:spPr>
          <a:xfrm>
            <a:off x="932688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Soft" panose="02000506030000020004" pitchFamily="2" charset="0"/>
              </a:defRPr>
            </a:lvl1pPr>
          </a:lstStyle>
          <a:p>
            <a:fld id="{30559557-B6E3-3C48-A023-8511B91C70CE}" type="slidenum">
              <a:rPr lang="en-US" smtClean="0"/>
              <a:pPr/>
              <a:t>‹#›</a:t>
            </a:fld>
            <a:endParaRPr lang="en-US"/>
          </a:p>
        </p:txBody>
      </p:sp>
      <p:grpSp>
        <p:nvGrpSpPr>
          <p:cNvPr id="14" name="Group 13">
            <a:extLst>
              <a:ext uri="{FF2B5EF4-FFF2-40B4-BE49-F238E27FC236}">
                <a16:creationId xmlns:a16="http://schemas.microsoft.com/office/drawing/2014/main" id="{B05F9262-21B8-DA43-9F91-C88C9999E547}"/>
              </a:ext>
            </a:extLst>
          </p:cNvPr>
          <p:cNvGrpSpPr/>
          <p:nvPr userDrawn="1"/>
        </p:nvGrpSpPr>
        <p:grpSpPr>
          <a:xfrm>
            <a:off x="0" y="12"/>
            <a:ext cx="1028700" cy="1627505"/>
            <a:chOff x="0" y="12"/>
            <a:chExt cx="1028700" cy="1627505"/>
          </a:xfrm>
        </p:grpSpPr>
        <p:sp>
          <p:nvSpPr>
            <p:cNvPr id="16" name="bk object 16">
              <a:extLst>
                <a:ext uri="{FF2B5EF4-FFF2-40B4-BE49-F238E27FC236}">
                  <a16:creationId xmlns:a16="http://schemas.microsoft.com/office/drawing/2014/main" id="{08C961F1-6AD5-384A-9C9A-D8D0C70FC043}"/>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17" name="bk object 17">
              <a:extLst>
                <a:ext uri="{FF2B5EF4-FFF2-40B4-BE49-F238E27FC236}">
                  <a16:creationId xmlns:a16="http://schemas.microsoft.com/office/drawing/2014/main" id="{508246E6-6C68-5A47-9C72-771516330A49}"/>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18">
              <a:extLst>
                <a:ext uri="{FF2B5EF4-FFF2-40B4-BE49-F238E27FC236}">
                  <a16:creationId xmlns:a16="http://schemas.microsoft.com/office/drawing/2014/main" id="{BA550D93-A22E-CC41-8EAE-700038B934F4}"/>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9" name="bk object 19">
              <a:extLst>
                <a:ext uri="{FF2B5EF4-FFF2-40B4-BE49-F238E27FC236}">
                  <a16:creationId xmlns:a16="http://schemas.microsoft.com/office/drawing/2014/main" id="{1D2DA075-A004-B741-9AAA-7456FAE083E7}"/>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0" name="bk object 20">
              <a:extLst>
                <a:ext uri="{FF2B5EF4-FFF2-40B4-BE49-F238E27FC236}">
                  <a16:creationId xmlns:a16="http://schemas.microsoft.com/office/drawing/2014/main" id="{2B1E5A20-ABC2-884B-897E-7A6D0266DB2F}"/>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1" name="bk object 21">
              <a:extLst>
                <a:ext uri="{FF2B5EF4-FFF2-40B4-BE49-F238E27FC236}">
                  <a16:creationId xmlns:a16="http://schemas.microsoft.com/office/drawing/2014/main" id="{B8D853F4-44FF-734A-B650-5568B11C3487}"/>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2" name="bk object 22">
              <a:extLst>
                <a:ext uri="{FF2B5EF4-FFF2-40B4-BE49-F238E27FC236}">
                  <a16:creationId xmlns:a16="http://schemas.microsoft.com/office/drawing/2014/main" id="{C2124E31-5ECD-634F-AA25-F98C14E2F367}"/>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3" name="bk object 23">
              <a:extLst>
                <a:ext uri="{FF2B5EF4-FFF2-40B4-BE49-F238E27FC236}">
                  <a16:creationId xmlns:a16="http://schemas.microsoft.com/office/drawing/2014/main" id="{2C199284-5F44-BA45-98A1-50454E00B97B}"/>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4" name="bk object 24">
              <a:extLst>
                <a:ext uri="{FF2B5EF4-FFF2-40B4-BE49-F238E27FC236}">
                  <a16:creationId xmlns:a16="http://schemas.microsoft.com/office/drawing/2014/main" id="{B76ADFB3-EF8B-ED46-B084-4426F6D7C3AD}"/>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5" name="bk object 25">
              <a:extLst>
                <a:ext uri="{FF2B5EF4-FFF2-40B4-BE49-F238E27FC236}">
                  <a16:creationId xmlns:a16="http://schemas.microsoft.com/office/drawing/2014/main" id="{04DCC968-51BF-8247-8EA2-69DE3981C879}"/>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6" name="bk object 26">
              <a:extLst>
                <a:ext uri="{FF2B5EF4-FFF2-40B4-BE49-F238E27FC236}">
                  <a16:creationId xmlns:a16="http://schemas.microsoft.com/office/drawing/2014/main" id="{D39553E2-4686-F540-B551-1969EEB7E38C}"/>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10436558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B7ED-D215-A548-8005-C98B372531A4}"/>
              </a:ext>
            </a:extLst>
          </p:cNvPr>
          <p:cNvSpPr>
            <a:spLocks noGrp="1"/>
          </p:cNvSpPr>
          <p:nvPr>
            <p:ph type="title"/>
          </p:nvPr>
        </p:nvSpPr>
        <p:spPr>
          <a:xfrm>
            <a:off x="1283018" y="365125"/>
            <a:ext cx="10070782"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D836F97-751F-4F48-B02A-A2E9ABE60A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2F04FB-CEAF-0F4F-975B-82E27E6295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16E49F-83D9-CD4D-86C7-51B933F1CB80}"/>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6" name="Footer Placeholder 5">
            <a:extLst>
              <a:ext uri="{FF2B5EF4-FFF2-40B4-BE49-F238E27FC236}">
                <a16:creationId xmlns:a16="http://schemas.microsoft.com/office/drawing/2014/main" id="{9B33A641-110B-6845-8406-D0DDC43E5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DC014-CA5B-D64D-817A-6E1C90371E61}"/>
              </a:ext>
            </a:extLst>
          </p:cNvPr>
          <p:cNvSpPr>
            <a:spLocks noGrp="1"/>
          </p:cNvSpPr>
          <p:nvPr>
            <p:ph type="sldNum" sz="quarter" idx="12"/>
          </p:nvPr>
        </p:nvSpPr>
        <p:spPr/>
        <p:txBody>
          <a:bodyPr/>
          <a:lstStyle/>
          <a:p>
            <a:fld id="{B3890FD3-5683-B34D-A95A-C5886F292407}" type="slidenum">
              <a:rPr lang="en-US" smtClean="0"/>
              <a:t>‹#›</a:t>
            </a:fld>
            <a:endParaRPr lang="en-US"/>
          </a:p>
        </p:txBody>
      </p:sp>
      <p:grpSp>
        <p:nvGrpSpPr>
          <p:cNvPr id="10" name="Group 9">
            <a:extLst>
              <a:ext uri="{FF2B5EF4-FFF2-40B4-BE49-F238E27FC236}">
                <a16:creationId xmlns:a16="http://schemas.microsoft.com/office/drawing/2014/main" id="{B64A7303-0B31-5E4A-8AF9-E7D17AF6FACD}"/>
              </a:ext>
            </a:extLst>
          </p:cNvPr>
          <p:cNvGrpSpPr/>
          <p:nvPr userDrawn="1"/>
        </p:nvGrpSpPr>
        <p:grpSpPr>
          <a:xfrm>
            <a:off x="0" y="12"/>
            <a:ext cx="1028700" cy="1627505"/>
            <a:chOff x="0" y="12"/>
            <a:chExt cx="1028700" cy="1627505"/>
          </a:xfrm>
        </p:grpSpPr>
        <p:sp>
          <p:nvSpPr>
            <p:cNvPr id="11" name="bk object 16">
              <a:extLst>
                <a:ext uri="{FF2B5EF4-FFF2-40B4-BE49-F238E27FC236}">
                  <a16:creationId xmlns:a16="http://schemas.microsoft.com/office/drawing/2014/main" id="{8F13EBC7-2F4A-BA4A-B159-BD46BA4B96D3}"/>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12" name="bk object 17">
              <a:extLst>
                <a:ext uri="{FF2B5EF4-FFF2-40B4-BE49-F238E27FC236}">
                  <a16:creationId xmlns:a16="http://schemas.microsoft.com/office/drawing/2014/main" id="{1EC9D9AC-3A0A-A043-A763-7718FCCAE394}"/>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18">
              <a:extLst>
                <a:ext uri="{FF2B5EF4-FFF2-40B4-BE49-F238E27FC236}">
                  <a16:creationId xmlns:a16="http://schemas.microsoft.com/office/drawing/2014/main" id="{76EE64FF-819C-CA4A-9C27-A9865E16D09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19">
              <a:extLst>
                <a:ext uri="{FF2B5EF4-FFF2-40B4-BE49-F238E27FC236}">
                  <a16:creationId xmlns:a16="http://schemas.microsoft.com/office/drawing/2014/main" id="{C6542199-86FE-3C49-A69B-595777699C7C}"/>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0">
              <a:extLst>
                <a:ext uri="{FF2B5EF4-FFF2-40B4-BE49-F238E27FC236}">
                  <a16:creationId xmlns:a16="http://schemas.microsoft.com/office/drawing/2014/main" id="{61F4AD0D-0185-D746-8345-AC664FE5CEC9}"/>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1">
              <a:extLst>
                <a:ext uri="{FF2B5EF4-FFF2-40B4-BE49-F238E27FC236}">
                  <a16:creationId xmlns:a16="http://schemas.microsoft.com/office/drawing/2014/main" id="{0B6BDB59-84C5-314A-B33A-0AAE01B5F2B1}"/>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2">
              <a:extLst>
                <a:ext uri="{FF2B5EF4-FFF2-40B4-BE49-F238E27FC236}">
                  <a16:creationId xmlns:a16="http://schemas.microsoft.com/office/drawing/2014/main" id="{63290082-CCCC-F048-990F-B5877C164A36}"/>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3">
              <a:extLst>
                <a:ext uri="{FF2B5EF4-FFF2-40B4-BE49-F238E27FC236}">
                  <a16:creationId xmlns:a16="http://schemas.microsoft.com/office/drawing/2014/main" id="{DD05B455-F18D-6447-84D4-705C4EBC7127}"/>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9" name="bk object 24">
              <a:extLst>
                <a:ext uri="{FF2B5EF4-FFF2-40B4-BE49-F238E27FC236}">
                  <a16:creationId xmlns:a16="http://schemas.microsoft.com/office/drawing/2014/main" id="{32FB2C7B-54BE-1C41-AD2E-5F6A7CAA15AC}"/>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0" name="bk object 25">
              <a:extLst>
                <a:ext uri="{FF2B5EF4-FFF2-40B4-BE49-F238E27FC236}">
                  <a16:creationId xmlns:a16="http://schemas.microsoft.com/office/drawing/2014/main" id="{8F15A3B0-4EDD-7449-94DE-61CB8D8D7B06}"/>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1" name="bk object 26">
              <a:extLst>
                <a:ext uri="{FF2B5EF4-FFF2-40B4-BE49-F238E27FC236}">
                  <a16:creationId xmlns:a16="http://schemas.microsoft.com/office/drawing/2014/main" id="{39EC03F8-1AE2-F249-877A-776FC58F3604}"/>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131617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 Title Car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FC65D4B-7918-401B-9616-52A4FEC7F1DB}" type="slidenum">
              <a:rPr lang="zh-CN" altLang="en-US" smtClean="0"/>
              <a:t>‹#›</a:t>
            </a:fld>
            <a:endParaRPr lang="zh-CN" altLang="en-US"/>
          </a:p>
        </p:txBody>
      </p:sp>
      <p:sp>
        <p:nvSpPr>
          <p:cNvPr id="17" name="bk object 16">
            <a:extLst>
              <a:ext uri="{FF2B5EF4-FFF2-40B4-BE49-F238E27FC236}">
                <a16:creationId xmlns:a16="http://schemas.microsoft.com/office/drawing/2014/main" id="{3ACF61FA-F36F-48FF-9164-7B7C105B9495}"/>
              </a:ext>
            </a:extLst>
          </p:cNvPr>
          <p:cNvSpPr/>
          <p:nvPr userDrawn="1"/>
        </p:nvSpPr>
        <p:spPr>
          <a:xfrm>
            <a:off x="0" y="0"/>
            <a:ext cx="11130855" cy="6858000"/>
          </a:xfrm>
          <a:custGeom>
            <a:avLst/>
            <a:gdLst/>
            <a:ahLst/>
            <a:cxnLst/>
            <a:rect l="l" t="t" r="r" b="b"/>
            <a:pathLst>
              <a:path w="15830550" h="9753600">
                <a:moveTo>
                  <a:pt x="15830147" y="0"/>
                </a:moveTo>
                <a:lnTo>
                  <a:pt x="0" y="0"/>
                </a:lnTo>
                <a:lnTo>
                  <a:pt x="0" y="9753599"/>
                </a:lnTo>
                <a:lnTo>
                  <a:pt x="7678807" y="9753599"/>
                </a:lnTo>
                <a:lnTo>
                  <a:pt x="15608710" y="4959319"/>
                </a:lnTo>
                <a:lnTo>
                  <a:pt x="15648317" y="4932451"/>
                </a:lnTo>
                <a:lnTo>
                  <a:pt x="15684531" y="4901961"/>
                </a:lnTo>
                <a:lnTo>
                  <a:pt x="15717168" y="4868171"/>
                </a:lnTo>
                <a:lnTo>
                  <a:pt x="15746046" y="4831408"/>
                </a:lnTo>
                <a:lnTo>
                  <a:pt x="15770982" y="4791997"/>
                </a:lnTo>
                <a:lnTo>
                  <a:pt x="15791795" y="4750261"/>
                </a:lnTo>
                <a:lnTo>
                  <a:pt x="15808300" y="4706526"/>
                </a:lnTo>
                <a:lnTo>
                  <a:pt x="15820315" y="4661116"/>
                </a:lnTo>
                <a:lnTo>
                  <a:pt x="15827659" y="4614356"/>
                </a:lnTo>
                <a:lnTo>
                  <a:pt x="15830147" y="4566572"/>
                </a:lnTo>
                <a:lnTo>
                  <a:pt x="15830147" y="0"/>
                </a:lnTo>
                <a:close/>
              </a:path>
            </a:pathLst>
          </a:custGeom>
          <a:solidFill>
            <a:srgbClr val="EF3F24"/>
          </a:solidFill>
        </p:spPr>
        <p:txBody>
          <a:bodyPr wrap="square" lIns="0" tIns="0" rIns="0" bIns="0" rtlCol="0"/>
          <a:lstStyle/>
          <a:p>
            <a:endParaRPr/>
          </a:p>
        </p:txBody>
      </p:sp>
      <p:sp>
        <p:nvSpPr>
          <p:cNvPr id="36" name="Text Placeholder 2">
            <a:extLst>
              <a:ext uri="{FF2B5EF4-FFF2-40B4-BE49-F238E27FC236}">
                <a16:creationId xmlns:a16="http://schemas.microsoft.com/office/drawing/2014/main" id="{8995E584-05CA-4D9A-9575-C18C8D530BC2}"/>
              </a:ext>
            </a:extLst>
          </p:cNvPr>
          <p:cNvSpPr>
            <a:spLocks noGrp="1"/>
          </p:cNvSpPr>
          <p:nvPr>
            <p:ph type="body" idx="1"/>
          </p:nvPr>
        </p:nvSpPr>
        <p:spPr>
          <a:xfrm>
            <a:off x="1170056" y="1324844"/>
            <a:ext cx="5291926" cy="2769175"/>
          </a:xfrm>
        </p:spPr>
        <p:txBody>
          <a:bodyPr anchor="t">
            <a:normAutofit/>
          </a:bodyPr>
          <a:lstStyle>
            <a:lvl1pPr marL="0" indent="0" algn="l">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38" name="Picture 37" descr="A close up of a guitar&#10;&#10;Description generated with high confidence">
            <a:extLst>
              <a:ext uri="{FF2B5EF4-FFF2-40B4-BE49-F238E27FC236}">
                <a16:creationId xmlns:a16="http://schemas.microsoft.com/office/drawing/2014/main" id="{2F1289F5-FE20-4A37-95B1-53E9C5721C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26527"/>
          <a:stretch/>
        </p:blipFill>
        <p:spPr>
          <a:xfrm>
            <a:off x="8138187" y="1324844"/>
            <a:ext cx="4053813" cy="5533156"/>
          </a:xfrm>
          <a:prstGeom prst="rect">
            <a:avLst/>
          </a:prstGeom>
        </p:spPr>
      </p:pic>
    </p:spTree>
    <p:extLst>
      <p:ext uri="{BB962C8B-B14F-4D97-AF65-F5344CB8AC3E}">
        <p14:creationId xmlns:p14="http://schemas.microsoft.com/office/powerpoint/2010/main" val="3151889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54E-4F21-424D-AD1A-B198E427B00F}"/>
              </a:ext>
            </a:extLst>
          </p:cNvPr>
          <p:cNvSpPr>
            <a:spLocks noGrp="1"/>
          </p:cNvSpPr>
          <p:nvPr>
            <p:ph type="title"/>
          </p:nvPr>
        </p:nvSpPr>
        <p:spPr>
          <a:xfrm>
            <a:off x="1271496" y="365125"/>
            <a:ext cx="1008389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7FA4E4-042A-5B44-9224-C8F1697FAD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836D1F-966A-5745-93D8-13A3DD0EA2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0D510-7ACD-5047-A093-720633A7F9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AD70E7-5496-E342-BBDA-F681E77F14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A8ED65-BD39-2348-A4E1-B4CB7159C97D}"/>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8" name="Footer Placeholder 7">
            <a:extLst>
              <a:ext uri="{FF2B5EF4-FFF2-40B4-BE49-F238E27FC236}">
                <a16:creationId xmlns:a16="http://schemas.microsoft.com/office/drawing/2014/main" id="{AC9B030D-9905-AA40-8C73-C9F0CBDB74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887613-AE41-EC4C-95F8-6A0AACF2716D}"/>
              </a:ext>
            </a:extLst>
          </p:cNvPr>
          <p:cNvSpPr>
            <a:spLocks noGrp="1"/>
          </p:cNvSpPr>
          <p:nvPr>
            <p:ph type="sldNum" sz="quarter" idx="12"/>
          </p:nvPr>
        </p:nvSpPr>
        <p:spPr/>
        <p:txBody>
          <a:bodyPr/>
          <a:lstStyle/>
          <a:p>
            <a:fld id="{B3890FD3-5683-B34D-A95A-C5886F292407}" type="slidenum">
              <a:rPr lang="en-US" smtClean="0"/>
              <a:t>‹#›</a:t>
            </a:fld>
            <a:endParaRPr lang="en-US"/>
          </a:p>
        </p:txBody>
      </p:sp>
      <p:grpSp>
        <p:nvGrpSpPr>
          <p:cNvPr id="12" name="Group 11">
            <a:extLst>
              <a:ext uri="{FF2B5EF4-FFF2-40B4-BE49-F238E27FC236}">
                <a16:creationId xmlns:a16="http://schemas.microsoft.com/office/drawing/2014/main" id="{0F854C93-A6A9-EA47-B193-B06513B920F5}"/>
              </a:ext>
            </a:extLst>
          </p:cNvPr>
          <p:cNvGrpSpPr/>
          <p:nvPr userDrawn="1"/>
        </p:nvGrpSpPr>
        <p:grpSpPr>
          <a:xfrm>
            <a:off x="0" y="12"/>
            <a:ext cx="1028700" cy="1627505"/>
            <a:chOff x="0" y="12"/>
            <a:chExt cx="1028700" cy="1627505"/>
          </a:xfrm>
        </p:grpSpPr>
        <p:sp>
          <p:nvSpPr>
            <p:cNvPr id="13" name="bk object 16">
              <a:extLst>
                <a:ext uri="{FF2B5EF4-FFF2-40B4-BE49-F238E27FC236}">
                  <a16:creationId xmlns:a16="http://schemas.microsoft.com/office/drawing/2014/main" id="{984FBAE9-1DCC-5949-8CFA-F90DAAFC389C}"/>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14" name="bk object 17">
              <a:extLst>
                <a:ext uri="{FF2B5EF4-FFF2-40B4-BE49-F238E27FC236}">
                  <a16:creationId xmlns:a16="http://schemas.microsoft.com/office/drawing/2014/main" id="{17E12AB0-4D1E-454A-9FFB-CD30CA3C4F89}"/>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18">
              <a:extLst>
                <a:ext uri="{FF2B5EF4-FFF2-40B4-BE49-F238E27FC236}">
                  <a16:creationId xmlns:a16="http://schemas.microsoft.com/office/drawing/2014/main" id="{D0C0D694-EA79-7343-B615-9B836F641AC2}"/>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19">
              <a:extLst>
                <a:ext uri="{FF2B5EF4-FFF2-40B4-BE49-F238E27FC236}">
                  <a16:creationId xmlns:a16="http://schemas.microsoft.com/office/drawing/2014/main" id="{0C230DA4-95ED-4244-9C62-13B4BE48FAF9}"/>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0">
              <a:extLst>
                <a:ext uri="{FF2B5EF4-FFF2-40B4-BE49-F238E27FC236}">
                  <a16:creationId xmlns:a16="http://schemas.microsoft.com/office/drawing/2014/main" id="{174732F9-5E66-C74A-9A6E-12AA00702FB9}"/>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1">
              <a:extLst>
                <a:ext uri="{FF2B5EF4-FFF2-40B4-BE49-F238E27FC236}">
                  <a16:creationId xmlns:a16="http://schemas.microsoft.com/office/drawing/2014/main" id="{A682731D-BB18-EE49-BBBD-477D70124306}"/>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9" name="bk object 22">
              <a:extLst>
                <a:ext uri="{FF2B5EF4-FFF2-40B4-BE49-F238E27FC236}">
                  <a16:creationId xmlns:a16="http://schemas.microsoft.com/office/drawing/2014/main" id="{A9BF29B9-8209-4245-9DC4-85084F8C2D63}"/>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0" name="bk object 23">
              <a:extLst>
                <a:ext uri="{FF2B5EF4-FFF2-40B4-BE49-F238E27FC236}">
                  <a16:creationId xmlns:a16="http://schemas.microsoft.com/office/drawing/2014/main" id="{61B06F99-2F8F-AE4A-ADA1-91FCB188CBC9}"/>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1" name="bk object 24">
              <a:extLst>
                <a:ext uri="{FF2B5EF4-FFF2-40B4-BE49-F238E27FC236}">
                  <a16:creationId xmlns:a16="http://schemas.microsoft.com/office/drawing/2014/main" id="{CC4A39A6-B5C6-844F-80E9-18AF0FA7D836}"/>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2" name="bk object 25">
              <a:extLst>
                <a:ext uri="{FF2B5EF4-FFF2-40B4-BE49-F238E27FC236}">
                  <a16:creationId xmlns:a16="http://schemas.microsoft.com/office/drawing/2014/main" id="{24E0DD9A-BB4D-6849-9546-0FC99B8E9961}"/>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23" name="bk object 26">
              <a:extLst>
                <a:ext uri="{FF2B5EF4-FFF2-40B4-BE49-F238E27FC236}">
                  <a16:creationId xmlns:a16="http://schemas.microsoft.com/office/drawing/2014/main" id="{95BBDE2A-3029-B24D-A83B-3E81D4798AD4}"/>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1056983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2D09-AC9A-B149-9FC5-10F6B4F015E4}"/>
              </a:ext>
            </a:extLst>
          </p:cNvPr>
          <p:cNvSpPr>
            <a:spLocks noGrp="1"/>
          </p:cNvSpPr>
          <p:nvPr>
            <p:ph type="title"/>
          </p:nvPr>
        </p:nvSpPr>
        <p:spPr>
          <a:xfrm>
            <a:off x="1271496" y="365125"/>
            <a:ext cx="10082304"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C2B109D-6911-CF41-BC96-E4B52869D267}"/>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4" name="Footer Placeholder 3">
            <a:extLst>
              <a:ext uri="{FF2B5EF4-FFF2-40B4-BE49-F238E27FC236}">
                <a16:creationId xmlns:a16="http://schemas.microsoft.com/office/drawing/2014/main" id="{586429C5-7081-F84B-AF02-51013CC029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FFAB1F-C3B9-E34C-A176-19AA332E3804}"/>
              </a:ext>
            </a:extLst>
          </p:cNvPr>
          <p:cNvSpPr>
            <a:spLocks noGrp="1"/>
          </p:cNvSpPr>
          <p:nvPr>
            <p:ph type="sldNum" sz="quarter" idx="12"/>
          </p:nvPr>
        </p:nvSpPr>
        <p:spPr/>
        <p:txBody>
          <a:bodyPr/>
          <a:lstStyle/>
          <a:p>
            <a:fld id="{B3890FD3-5683-B34D-A95A-C5886F292407}" type="slidenum">
              <a:rPr lang="en-US" smtClean="0"/>
              <a:t>‹#›</a:t>
            </a:fld>
            <a:endParaRPr lang="en-US"/>
          </a:p>
        </p:txBody>
      </p:sp>
      <p:grpSp>
        <p:nvGrpSpPr>
          <p:cNvPr id="8" name="Group 7">
            <a:extLst>
              <a:ext uri="{FF2B5EF4-FFF2-40B4-BE49-F238E27FC236}">
                <a16:creationId xmlns:a16="http://schemas.microsoft.com/office/drawing/2014/main" id="{5C2B3623-AB53-0B41-91B7-3FE2F25DCACB}"/>
              </a:ext>
            </a:extLst>
          </p:cNvPr>
          <p:cNvGrpSpPr/>
          <p:nvPr userDrawn="1"/>
        </p:nvGrpSpPr>
        <p:grpSpPr>
          <a:xfrm>
            <a:off x="0" y="12"/>
            <a:ext cx="1028700" cy="1627505"/>
            <a:chOff x="0" y="12"/>
            <a:chExt cx="1028700" cy="1627505"/>
          </a:xfrm>
        </p:grpSpPr>
        <p:sp>
          <p:nvSpPr>
            <p:cNvPr id="9" name="bk object 16">
              <a:extLst>
                <a:ext uri="{FF2B5EF4-FFF2-40B4-BE49-F238E27FC236}">
                  <a16:creationId xmlns:a16="http://schemas.microsoft.com/office/drawing/2014/main" id="{B5CC5C93-4175-4B46-94F4-C70F0691CC51}"/>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10" name="bk object 17">
              <a:extLst>
                <a:ext uri="{FF2B5EF4-FFF2-40B4-BE49-F238E27FC236}">
                  <a16:creationId xmlns:a16="http://schemas.microsoft.com/office/drawing/2014/main" id="{6DD743D2-BC30-4948-BF7A-335B3A41AF04}"/>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1" name="bk object 18">
              <a:extLst>
                <a:ext uri="{FF2B5EF4-FFF2-40B4-BE49-F238E27FC236}">
                  <a16:creationId xmlns:a16="http://schemas.microsoft.com/office/drawing/2014/main" id="{2AC9F1F0-6B1D-024D-B66B-F278A731B5DF}"/>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2" name="bk object 19">
              <a:extLst>
                <a:ext uri="{FF2B5EF4-FFF2-40B4-BE49-F238E27FC236}">
                  <a16:creationId xmlns:a16="http://schemas.microsoft.com/office/drawing/2014/main" id="{C258F2EE-35D5-D54E-A8A5-429182B5107F}"/>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20">
              <a:extLst>
                <a:ext uri="{FF2B5EF4-FFF2-40B4-BE49-F238E27FC236}">
                  <a16:creationId xmlns:a16="http://schemas.microsoft.com/office/drawing/2014/main" id="{57A8B885-41B5-414D-B8BD-10CA38D416C4}"/>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21">
              <a:extLst>
                <a:ext uri="{FF2B5EF4-FFF2-40B4-BE49-F238E27FC236}">
                  <a16:creationId xmlns:a16="http://schemas.microsoft.com/office/drawing/2014/main" id="{C7AF81DA-1344-E44E-8866-F9B22BCD33DE}"/>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2">
              <a:extLst>
                <a:ext uri="{FF2B5EF4-FFF2-40B4-BE49-F238E27FC236}">
                  <a16:creationId xmlns:a16="http://schemas.microsoft.com/office/drawing/2014/main" id="{1F1FCED0-4816-D841-B63B-0A7694618E21}"/>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3">
              <a:extLst>
                <a:ext uri="{FF2B5EF4-FFF2-40B4-BE49-F238E27FC236}">
                  <a16:creationId xmlns:a16="http://schemas.microsoft.com/office/drawing/2014/main" id="{E02D12EB-277A-694D-8F24-9C7E0002DEC2}"/>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4">
              <a:extLst>
                <a:ext uri="{FF2B5EF4-FFF2-40B4-BE49-F238E27FC236}">
                  <a16:creationId xmlns:a16="http://schemas.microsoft.com/office/drawing/2014/main" id="{6E13C566-80C3-5C46-8F97-094F4D5140DF}"/>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5">
              <a:extLst>
                <a:ext uri="{FF2B5EF4-FFF2-40B4-BE49-F238E27FC236}">
                  <a16:creationId xmlns:a16="http://schemas.microsoft.com/office/drawing/2014/main" id="{3FB53726-20D5-3A42-B119-66397089A5A7}"/>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9" name="bk object 26">
              <a:extLst>
                <a:ext uri="{FF2B5EF4-FFF2-40B4-BE49-F238E27FC236}">
                  <a16:creationId xmlns:a16="http://schemas.microsoft.com/office/drawing/2014/main" id="{A126D078-9B17-CA4C-B688-6766BAEED6E0}"/>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574224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BBAA02-DB8D-AD4A-BBFC-E198C64E813A}"/>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3" name="Footer Placeholder 2">
            <a:extLst>
              <a:ext uri="{FF2B5EF4-FFF2-40B4-BE49-F238E27FC236}">
                <a16:creationId xmlns:a16="http://schemas.microsoft.com/office/drawing/2014/main" id="{142031EB-1DD7-494E-9229-03B6E8955C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42BCFB-DD19-8B4E-B2A1-EE002F7B223E}"/>
              </a:ext>
            </a:extLst>
          </p:cNvPr>
          <p:cNvSpPr>
            <a:spLocks noGrp="1"/>
          </p:cNvSpPr>
          <p:nvPr>
            <p:ph type="sldNum" sz="quarter" idx="12"/>
          </p:nvPr>
        </p:nvSpPr>
        <p:spPr/>
        <p:txBody>
          <a:bodyPr/>
          <a:lstStyle/>
          <a:p>
            <a:fld id="{B3890FD3-5683-B34D-A95A-C5886F292407}" type="slidenum">
              <a:rPr lang="en-US" smtClean="0"/>
              <a:t>‹#›</a:t>
            </a:fld>
            <a:endParaRPr lang="en-US"/>
          </a:p>
        </p:txBody>
      </p:sp>
    </p:spTree>
    <p:extLst>
      <p:ext uri="{BB962C8B-B14F-4D97-AF65-F5344CB8AC3E}">
        <p14:creationId xmlns:p14="http://schemas.microsoft.com/office/powerpoint/2010/main" val="1064485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44C9-050F-D340-9ADC-B49A90857F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700E6C-7BDB-344D-B71B-E5A263704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4FFFAF-F0F8-9A4A-82F8-0CE8677AF4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3F0B37-3572-554D-A133-30601BDE9236}"/>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6" name="Footer Placeholder 5">
            <a:extLst>
              <a:ext uri="{FF2B5EF4-FFF2-40B4-BE49-F238E27FC236}">
                <a16:creationId xmlns:a16="http://schemas.microsoft.com/office/drawing/2014/main" id="{319C01CF-8BB6-F048-A57D-CEAA10FD6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4D84F1-22A2-AA41-95DD-9E319FEDD0E9}"/>
              </a:ext>
            </a:extLst>
          </p:cNvPr>
          <p:cNvSpPr>
            <a:spLocks noGrp="1"/>
          </p:cNvSpPr>
          <p:nvPr>
            <p:ph type="sldNum" sz="quarter" idx="12"/>
          </p:nvPr>
        </p:nvSpPr>
        <p:spPr/>
        <p:txBody>
          <a:bodyPr/>
          <a:lstStyle/>
          <a:p>
            <a:fld id="{B3890FD3-5683-B34D-A95A-C5886F292407}" type="slidenum">
              <a:rPr lang="en-US" smtClean="0"/>
              <a:t>‹#›</a:t>
            </a:fld>
            <a:endParaRPr lang="en-US"/>
          </a:p>
        </p:txBody>
      </p:sp>
    </p:spTree>
    <p:extLst>
      <p:ext uri="{BB962C8B-B14F-4D97-AF65-F5344CB8AC3E}">
        <p14:creationId xmlns:p14="http://schemas.microsoft.com/office/powerpoint/2010/main" val="3809818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4E37-1945-514A-A5DC-87962948E16B}"/>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7BBB3D39-9E49-794A-A43D-6508837CE9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33253D6-36E9-E446-BFB3-F980372DB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6DB575DA-35EE-2343-845D-58C4E71926A4}"/>
              </a:ext>
            </a:extLst>
          </p:cNvPr>
          <p:cNvSpPr>
            <a:spLocks noGrp="1"/>
          </p:cNvSpPr>
          <p:nvPr>
            <p:ph type="dt" sz="half" idx="10"/>
          </p:nvPr>
        </p:nvSpPr>
        <p:spPr/>
        <p:txBody>
          <a:bodyPr/>
          <a:lstStyle/>
          <a:p>
            <a:fld id="{B06F3B2A-6287-2048-BA36-2C46360AA800}" type="datetimeFigureOut">
              <a:rPr lang="en-US" smtClean="0"/>
              <a:t>5/19/20</a:t>
            </a:fld>
            <a:endParaRPr lang="en-US"/>
          </a:p>
        </p:txBody>
      </p:sp>
      <p:sp>
        <p:nvSpPr>
          <p:cNvPr id="6" name="Footer Placeholder 5">
            <a:extLst>
              <a:ext uri="{FF2B5EF4-FFF2-40B4-BE49-F238E27FC236}">
                <a16:creationId xmlns:a16="http://schemas.microsoft.com/office/drawing/2014/main" id="{CE1913EF-523E-D742-AD43-EC46FF6E8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87D827-65EA-B046-A2F3-1CA2352C1208}"/>
              </a:ext>
            </a:extLst>
          </p:cNvPr>
          <p:cNvSpPr>
            <a:spLocks noGrp="1"/>
          </p:cNvSpPr>
          <p:nvPr>
            <p:ph type="sldNum" sz="quarter" idx="12"/>
          </p:nvPr>
        </p:nvSpPr>
        <p:spPr/>
        <p:txBody>
          <a:bodyPr/>
          <a:lstStyle/>
          <a:p>
            <a:fld id="{B3890FD3-5683-B34D-A95A-C5886F292407}" type="slidenum">
              <a:rPr lang="en-US" smtClean="0"/>
              <a:t>‹#›</a:t>
            </a:fld>
            <a:endParaRPr lang="en-US"/>
          </a:p>
        </p:txBody>
      </p:sp>
    </p:spTree>
    <p:extLst>
      <p:ext uri="{BB962C8B-B14F-4D97-AF65-F5344CB8AC3E}">
        <p14:creationId xmlns:p14="http://schemas.microsoft.com/office/powerpoint/2010/main" val="42796534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11"/>
        <p:cNvGrpSpPr/>
        <p:nvPr/>
      </p:nvGrpSpPr>
      <p:grpSpPr>
        <a:xfrm>
          <a:off x="0" y="0"/>
          <a:ext cx="0" cy="0"/>
          <a:chOff x="0" y="0"/>
          <a:chExt cx="0" cy="0"/>
        </a:xfrm>
      </p:grpSpPr>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007336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hart Compars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Proxima Soft" panose="02000506030000020004" pitchFamily="2" charset="0"/>
              </a:defRPr>
            </a:lvl1pPr>
          </a:lstStyle>
          <a:p>
            <a:fld id="{558397C4-9BA9-451E-96B8-2039E4D09D67}" type="datetimeFigureOut">
              <a:rPr lang="zh-CN" altLang="en-US" smtClean="0"/>
              <a:pPr/>
              <a:t>2020/5/19</a:t>
            </a:fld>
            <a:endParaRPr lang="zh-CN" altLang="en-US"/>
          </a:p>
        </p:txBody>
      </p:sp>
      <p:sp>
        <p:nvSpPr>
          <p:cNvPr id="4" name="Footer Placeholder 3"/>
          <p:cNvSpPr>
            <a:spLocks noGrp="1"/>
          </p:cNvSpPr>
          <p:nvPr>
            <p:ph type="ftr" sz="quarter" idx="11"/>
          </p:nvPr>
        </p:nvSpPr>
        <p:spPr/>
        <p:txBody>
          <a:bodyPr/>
          <a:lstStyle>
            <a:lvl1pPr>
              <a:defRPr>
                <a:latin typeface="Proxima Soft" panose="02000506030000020004" pitchFamily="2" charset="0"/>
              </a:defRPr>
            </a:lvl1pPr>
          </a:lstStyle>
          <a:p>
            <a:endParaRPr lang="zh-CN" altLang="en-US"/>
          </a:p>
        </p:txBody>
      </p:sp>
      <p:sp>
        <p:nvSpPr>
          <p:cNvPr id="5" name="Slide Number Placeholder 4"/>
          <p:cNvSpPr>
            <a:spLocks noGrp="1"/>
          </p:cNvSpPr>
          <p:nvPr>
            <p:ph type="sldNum" sz="quarter" idx="12"/>
          </p:nvPr>
        </p:nvSpPr>
        <p:spPr/>
        <p:txBody>
          <a:bodyPr/>
          <a:lstStyle>
            <a:lvl1pPr>
              <a:defRPr>
                <a:latin typeface="Proxima Soft" panose="02000506030000020004" pitchFamily="2" charset="0"/>
              </a:defRPr>
            </a:lvl1pPr>
          </a:lstStyle>
          <a:p>
            <a:fld id="{BFC65D4B-7918-401B-9616-52A4FEC7F1DB}" type="slidenum">
              <a:rPr lang="zh-CN" altLang="en-US" smtClean="0"/>
              <a:pPr/>
              <a:t>‹#›</a:t>
            </a:fld>
            <a:endParaRPr lang="zh-CN" altLang="en-US"/>
          </a:p>
        </p:txBody>
      </p:sp>
      <p:grpSp>
        <p:nvGrpSpPr>
          <p:cNvPr id="6" name="Group 5">
            <a:extLst>
              <a:ext uri="{FF2B5EF4-FFF2-40B4-BE49-F238E27FC236}">
                <a16:creationId xmlns:a16="http://schemas.microsoft.com/office/drawing/2014/main" id="{2B7788CD-2CD3-44AA-8276-9C626E53BA1A}"/>
              </a:ext>
            </a:extLst>
          </p:cNvPr>
          <p:cNvGrpSpPr/>
          <p:nvPr userDrawn="1"/>
        </p:nvGrpSpPr>
        <p:grpSpPr>
          <a:xfrm>
            <a:off x="0" y="12"/>
            <a:ext cx="1028700" cy="1627505"/>
            <a:chOff x="0" y="12"/>
            <a:chExt cx="1028700" cy="1627505"/>
          </a:xfrm>
        </p:grpSpPr>
        <p:sp>
          <p:nvSpPr>
            <p:cNvPr id="7" name="bk object 16">
              <a:extLst>
                <a:ext uri="{FF2B5EF4-FFF2-40B4-BE49-F238E27FC236}">
                  <a16:creationId xmlns:a16="http://schemas.microsoft.com/office/drawing/2014/main" id="{1CE957C7-99DF-4A24-AABA-FE4D21287526}"/>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8" name="bk object 17">
              <a:extLst>
                <a:ext uri="{FF2B5EF4-FFF2-40B4-BE49-F238E27FC236}">
                  <a16:creationId xmlns:a16="http://schemas.microsoft.com/office/drawing/2014/main" id="{E02BFE5B-1AE2-4A81-9D2A-528C641E9FC9}"/>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9" name="bk object 18">
              <a:extLst>
                <a:ext uri="{FF2B5EF4-FFF2-40B4-BE49-F238E27FC236}">
                  <a16:creationId xmlns:a16="http://schemas.microsoft.com/office/drawing/2014/main" id="{0FCC02E8-A9AB-4BF9-A51E-816642E14BC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0" name="bk object 19">
              <a:extLst>
                <a:ext uri="{FF2B5EF4-FFF2-40B4-BE49-F238E27FC236}">
                  <a16:creationId xmlns:a16="http://schemas.microsoft.com/office/drawing/2014/main" id="{F5EB7FD6-8105-4DC4-B0E6-5B90746EEF83}"/>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1" name="bk object 20">
              <a:extLst>
                <a:ext uri="{FF2B5EF4-FFF2-40B4-BE49-F238E27FC236}">
                  <a16:creationId xmlns:a16="http://schemas.microsoft.com/office/drawing/2014/main" id="{5D66FB1F-2390-4A74-B8C4-B1B8F056C25A}"/>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2" name="bk object 21">
              <a:extLst>
                <a:ext uri="{FF2B5EF4-FFF2-40B4-BE49-F238E27FC236}">
                  <a16:creationId xmlns:a16="http://schemas.microsoft.com/office/drawing/2014/main" id="{3337CF02-71C5-4274-BA23-46D215C4979E}"/>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22">
              <a:extLst>
                <a:ext uri="{FF2B5EF4-FFF2-40B4-BE49-F238E27FC236}">
                  <a16:creationId xmlns:a16="http://schemas.microsoft.com/office/drawing/2014/main" id="{5D87CBC3-3EF2-4469-8770-7121D99D0125}"/>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23">
              <a:extLst>
                <a:ext uri="{FF2B5EF4-FFF2-40B4-BE49-F238E27FC236}">
                  <a16:creationId xmlns:a16="http://schemas.microsoft.com/office/drawing/2014/main" id="{1E6715A9-7DD5-469E-8699-192A94C1FF1B}"/>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4">
              <a:extLst>
                <a:ext uri="{FF2B5EF4-FFF2-40B4-BE49-F238E27FC236}">
                  <a16:creationId xmlns:a16="http://schemas.microsoft.com/office/drawing/2014/main" id="{6FA4B6B0-E50F-4619-B3BE-BC8C26ED967E}"/>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5">
              <a:extLst>
                <a:ext uri="{FF2B5EF4-FFF2-40B4-BE49-F238E27FC236}">
                  <a16:creationId xmlns:a16="http://schemas.microsoft.com/office/drawing/2014/main" id="{45BD4D5C-FEF4-4476-8D51-00B9F79A5C96}"/>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6">
              <a:extLst>
                <a:ext uri="{FF2B5EF4-FFF2-40B4-BE49-F238E27FC236}">
                  <a16:creationId xmlns:a16="http://schemas.microsoft.com/office/drawing/2014/main" id="{08C51440-227B-4597-AB72-1113BD7B383B}"/>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
        <p:nvSpPr>
          <p:cNvPr id="18" name="流程图: 文档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0248B8EA-9D01-428E-804C-5CC4812AD929}"/>
              </a:ext>
            </a:extLst>
          </p:cNvPr>
          <p:cNvSpPr/>
          <p:nvPr userDrawn="1"/>
        </p:nvSpPr>
        <p:spPr>
          <a:xfrm>
            <a:off x="1354220" y="1680323"/>
            <a:ext cx="2875353" cy="4382547"/>
          </a:xfrm>
          <a:prstGeom prst="flowChartDocumen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roxima Soft" panose="02000506030000020004" pitchFamily="2" charset="0"/>
            </a:endParaRPr>
          </a:p>
        </p:txBody>
      </p:sp>
      <p:sp>
        <p:nvSpPr>
          <p:cNvPr id="28" name="流程图: 文档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145FF500-2A38-4482-856F-EAA07453D2B9}"/>
              </a:ext>
            </a:extLst>
          </p:cNvPr>
          <p:cNvSpPr/>
          <p:nvPr userDrawn="1"/>
        </p:nvSpPr>
        <p:spPr>
          <a:xfrm>
            <a:off x="4705572" y="1680322"/>
            <a:ext cx="2875353" cy="4382547"/>
          </a:xfrm>
          <a:prstGeom prst="flowChartDocumen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roxima Soft" panose="02000506030000020004" pitchFamily="2" charset="0"/>
            </a:endParaRPr>
          </a:p>
        </p:txBody>
      </p:sp>
      <p:sp>
        <p:nvSpPr>
          <p:cNvPr id="31" name="流程图: 文档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418911BA-9ADF-4357-A696-C88C65C6ED8C}"/>
              </a:ext>
            </a:extLst>
          </p:cNvPr>
          <p:cNvSpPr/>
          <p:nvPr userDrawn="1"/>
        </p:nvSpPr>
        <p:spPr>
          <a:xfrm>
            <a:off x="8056924" y="1627517"/>
            <a:ext cx="2875353" cy="4382547"/>
          </a:xfrm>
          <a:prstGeom prst="flowChartDocumen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roxima Soft" panose="02000506030000020004" pitchFamily="2" charset="0"/>
            </a:endParaRPr>
          </a:p>
        </p:txBody>
      </p:sp>
      <p:sp>
        <p:nvSpPr>
          <p:cNvPr id="33" name="Title 1">
            <a:extLst>
              <a:ext uri="{FF2B5EF4-FFF2-40B4-BE49-F238E27FC236}">
                <a16:creationId xmlns:a16="http://schemas.microsoft.com/office/drawing/2014/main" id="{F6BF92EA-5482-4CA5-B7E2-20A05B08DEF0}"/>
              </a:ext>
            </a:extLst>
          </p:cNvPr>
          <p:cNvSpPr>
            <a:spLocks noGrp="1"/>
          </p:cNvSpPr>
          <p:nvPr>
            <p:ph type="title"/>
          </p:nvPr>
        </p:nvSpPr>
        <p:spPr>
          <a:xfrm>
            <a:off x="1354220" y="365126"/>
            <a:ext cx="9578057" cy="539336"/>
          </a:xfrm>
        </p:spPr>
        <p:txBody>
          <a:bodyPr>
            <a:noAutofit/>
          </a:bodyPr>
          <a:lstStyle>
            <a:lvl1pPr>
              <a:defRPr sz="4400">
                <a:latin typeface="Proxima Soft" panose="02000506030000020004" pitchFamily="2" charset="0"/>
              </a:defRPr>
            </a:lvl1pPr>
          </a:lstStyle>
          <a:p>
            <a:r>
              <a:rPr lang="en-US" dirty="0"/>
              <a:t>Click to edit Master title style</a:t>
            </a:r>
          </a:p>
        </p:txBody>
      </p:sp>
      <p:sp>
        <p:nvSpPr>
          <p:cNvPr id="34" name="Text Placeholder 2">
            <a:extLst>
              <a:ext uri="{FF2B5EF4-FFF2-40B4-BE49-F238E27FC236}">
                <a16:creationId xmlns:a16="http://schemas.microsoft.com/office/drawing/2014/main" id="{F5C5EF6E-AA9E-4D67-91E7-A7B5E10314E7}"/>
              </a:ext>
            </a:extLst>
          </p:cNvPr>
          <p:cNvSpPr>
            <a:spLocks noGrp="1"/>
          </p:cNvSpPr>
          <p:nvPr>
            <p:ph type="body" idx="1"/>
          </p:nvPr>
        </p:nvSpPr>
        <p:spPr>
          <a:xfrm>
            <a:off x="1354220" y="1680323"/>
            <a:ext cx="2875352" cy="1048528"/>
          </a:xfrm>
        </p:spPr>
        <p:txBody>
          <a:bodyPr anchor="b">
            <a:normAutofit/>
          </a:bodyPr>
          <a:lstStyle>
            <a:lvl1pPr marL="0" indent="0" algn="ctr">
              <a:buNone/>
              <a:defRPr sz="2000" b="1">
                <a:latin typeface="Proxima Soft" panose="0200050603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Content Placeholder 3">
            <a:extLst>
              <a:ext uri="{FF2B5EF4-FFF2-40B4-BE49-F238E27FC236}">
                <a16:creationId xmlns:a16="http://schemas.microsoft.com/office/drawing/2014/main" id="{B990459A-9F74-430A-AB7C-DB70B6BC30CF}"/>
              </a:ext>
            </a:extLst>
          </p:cNvPr>
          <p:cNvSpPr>
            <a:spLocks noGrp="1"/>
          </p:cNvSpPr>
          <p:nvPr>
            <p:ph sz="half" idx="2"/>
          </p:nvPr>
        </p:nvSpPr>
        <p:spPr>
          <a:xfrm>
            <a:off x="1354219" y="2755923"/>
            <a:ext cx="2875351" cy="2213635"/>
          </a:xfrm>
        </p:spPr>
        <p:txBody>
          <a:bodyPr>
            <a:normAutofit/>
          </a:bodyPr>
          <a:lstStyle>
            <a:lvl1pPr>
              <a:defRPr sz="2000">
                <a:latin typeface="Proxima Soft" panose="02000506030000020004" pitchFamily="2" charset="0"/>
              </a:defRPr>
            </a:lvl1pPr>
            <a:lvl2pPr>
              <a:defRPr sz="1800">
                <a:latin typeface="Proxima Soft" panose="02000506030000020004" pitchFamily="2" charset="0"/>
              </a:defRPr>
            </a:lvl2pPr>
          </a:lstStyle>
          <a:p>
            <a:pPr lvl="0"/>
            <a:r>
              <a:rPr lang="en-US" dirty="0"/>
              <a:t>Click to edit Master text styles</a:t>
            </a:r>
          </a:p>
          <a:p>
            <a:pPr lvl="1"/>
            <a:r>
              <a:rPr lang="en-US" dirty="0"/>
              <a:t>Second level</a:t>
            </a:r>
          </a:p>
        </p:txBody>
      </p:sp>
      <p:sp>
        <p:nvSpPr>
          <p:cNvPr id="36" name="Text Placeholder 2">
            <a:extLst>
              <a:ext uri="{FF2B5EF4-FFF2-40B4-BE49-F238E27FC236}">
                <a16:creationId xmlns:a16="http://schemas.microsoft.com/office/drawing/2014/main" id="{EE42D018-F270-46E7-A1C1-3689396D56A3}"/>
              </a:ext>
            </a:extLst>
          </p:cNvPr>
          <p:cNvSpPr>
            <a:spLocks noGrp="1"/>
          </p:cNvSpPr>
          <p:nvPr>
            <p:ph type="body" idx="13"/>
          </p:nvPr>
        </p:nvSpPr>
        <p:spPr>
          <a:xfrm>
            <a:off x="4705571" y="1680322"/>
            <a:ext cx="2875354" cy="1052895"/>
          </a:xfrm>
        </p:spPr>
        <p:txBody>
          <a:bodyPr anchor="b">
            <a:normAutofit/>
          </a:bodyPr>
          <a:lstStyle>
            <a:lvl1pPr marL="0" indent="0" algn="ctr">
              <a:buNone/>
              <a:defRPr sz="2000" b="1">
                <a:latin typeface="Proxima Soft" panose="0200050603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7" name="Content Placeholder 3">
            <a:extLst>
              <a:ext uri="{FF2B5EF4-FFF2-40B4-BE49-F238E27FC236}">
                <a16:creationId xmlns:a16="http://schemas.microsoft.com/office/drawing/2014/main" id="{5CA66907-3BD6-4FB3-AAAE-EAB7229192F5}"/>
              </a:ext>
            </a:extLst>
          </p:cNvPr>
          <p:cNvSpPr>
            <a:spLocks noGrp="1"/>
          </p:cNvSpPr>
          <p:nvPr>
            <p:ph sz="half" idx="14"/>
          </p:nvPr>
        </p:nvSpPr>
        <p:spPr>
          <a:xfrm>
            <a:off x="4705569" y="2760290"/>
            <a:ext cx="2875353" cy="2213635"/>
          </a:xfrm>
        </p:spPr>
        <p:txBody>
          <a:bodyPr>
            <a:normAutofit/>
          </a:bodyPr>
          <a:lstStyle>
            <a:lvl1pPr>
              <a:defRPr sz="2000">
                <a:latin typeface="Proxima Soft" panose="02000506030000020004" pitchFamily="2" charset="0"/>
              </a:defRPr>
            </a:lvl1pPr>
            <a:lvl2pPr>
              <a:defRPr sz="1800">
                <a:latin typeface="Proxima Soft" panose="02000506030000020004" pitchFamily="2" charset="0"/>
              </a:defRPr>
            </a:lvl2pPr>
          </a:lstStyle>
          <a:p>
            <a:pPr lvl="0"/>
            <a:r>
              <a:rPr lang="en-US" dirty="0"/>
              <a:t>Click to edit Master text styles</a:t>
            </a:r>
          </a:p>
          <a:p>
            <a:pPr lvl="1"/>
            <a:r>
              <a:rPr lang="en-US" dirty="0"/>
              <a:t>Second level</a:t>
            </a:r>
          </a:p>
        </p:txBody>
      </p:sp>
      <p:sp>
        <p:nvSpPr>
          <p:cNvPr id="38" name="Text Placeholder 2">
            <a:extLst>
              <a:ext uri="{FF2B5EF4-FFF2-40B4-BE49-F238E27FC236}">
                <a16:creationId xmlns:a16="http://schemas.microsoft.com/office/drawing/2014/main" id="{20EB1372-C445-468C-8FDE-E95331A6EB26}"/>
              </a:ext>
            </a:extLst>
          </p:cNvPr>
          <p:cNvSpPr>
            <a:spLocks noGrp="1"/>
          </p:cNvSpPr>
          <p:nvPr>
            <p:ph type="body" idx="15"/>
          </p:nvPr>
        </p:nvSpPr>
        <p:spPr>
          <a:xfrm>
            <a:off x="8056923" y="1627517"/>
            <a:ext cx="2875353" cy="1101333"/>
          </a:xfrm>
        </p:spPr>
        <p:txBody>
          <a:bodyPr anchor="b">
            <a:normAutofit/>
          </a:bodyPr>
          <a:lstStyle>
            <a:lvl1pPr marL="0" indent="0" algn="ctr">
              <a:buNone/>
              <a:defRPr sz="2000" b="1">
                <a:latin typeface="Proxima Soft" panose="0200050603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9" name="Content Placeholder 3">
            <a:extLst>
              <a:ext uri="{FF2B5EF4-FFF2-40B4-BE49-F238E27FC236}">
                <a16:creationId xmlns:a16="http://schemas.microsoft.com/office/drawing/2014/main" id="{A13353CC-7C55-4532-A5E1-A7ABE8406CBD}"/>
              </a:ext>
            </a:extLst>
          </p:cNvPr>
          <p:cNvSpPr>
            <a:spLocks noGrp="1"/>
          </p:cNvSpPr>
          <p:nvPr>
            <p:ph sz="half" idx="16"/>
          </p:nvPr>
        </p:nvSpPr>
        <p:spPr>
          <a:xfrm>
            <a:off x="8056918" y="2755923"/>
            <a:ext cx="2875353" cy="2213635"/>
          </a:xfrm>
        </p:spPr>
        <p:txBody>
          <a:bodyPr>
            <a:normAutofit/>
          </a:bodyPr>
          <a:lstStyle>
            <a:lvl1pPr>
              <a:defRPr sz="2000">
                <a:latin typeface="Proxima Soft" panose="02000506030000020004" pitchFamily="2" charset="0"/>
              </a:defRPr>
            </a:lvl1pPr>
            <a:lvl2pPr>
              <a:defRPr sz="1800">
                <a:latin typeface="Proxima Soft" panose="02000506030000020004" pitchFamily="2"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72657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 Three Bullets">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FC65D4B-7918-401B-9616-52A4FEC7F1DB}" type="slidenum">
              <a:rPr lang="zh-CN" altLang="en-US" smtClean="0"/>
              <a:t>‹#›</a:t>
            </a:fld>
            <a:endParaRPr lang="zh-CN" altLang="en-US"/>
          </a:p>
        </p:txBody>
      </p:sp>
      <p:grpSp>
        <p:nvGrpSpPr>
          <p:cNvPr id="10" name="Group 9">
            <a:extLst>
              <a:ext uri="{FF2B5EF4-FFF2-40B4-BE49-F238E27FC236}">
                <a16:creationId xmlns:a16="http://schemas.microsoft.com/office/drawing/2014/main" id="{39EE10F3-F08E-4064-9E1F-C071F5B643F4}"/>
              </a:ext>
            </a:extLst>
          </p:cNvPr>
          <p:cNvGrpSpPr/>
          <p:nvPr userDrawn="1"/>
        </p:nvGrpSpPr>
        <p:grpSpPr>
          <a:xfrm>
            <a:off x="0" y="12"/>
            <a:ext cx="1028700" cy="1627505"/>
            <a:chOff x="0" y="12"/>
            <a:chExt cx="1028700" cy="1627505"/>
          </a:xfrm>
        </p:grpSpPr>
        <p:sp>
          <p:nvSpPr>
            <p:cNvPr id="11" name="bk object 16">
              <a:extLst>
                <a:ext uri="{FF2B5EF4-FFF2-40B4-BE49-F238E27FC236}">
                  <a16:creationId xmlns:a16="http://schemas.microsoft.com/office/drawing/2014/main" id="{1A3D5058-1F5D-4C99-9676-B86EF8894335}"/>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a:p>
          </p:txBody>
        </p:sp>
        <p:sp>
          <p:nvSpPr>
            <p:cNvPr id="12" name="bk object 17">
              <a:extLst>
                <a:ext uri="{FF2B5EF4-FFF2-40B4-BE49-F238E27FC236}">
                  <a16:creationId xmlns:a16="http://schemas.microsoft.com/office/drawing/2014/main" id="{66F752D0-5765-409F-9CD9-EDC9C6A4D027}"/>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a:p>
          </p:txBody>
        </p:sp>
        <p:sp>
          <p:nvSpPr>
            <p:cNvPr id="13" name="bk object 18">
              <a:extLst>
                <a:ext uri="{FF2B5EF4-FFF2-40B4-BE49-F238E27FC236}">
                  <a16:creationId xmlns:a16="http://schemas.microsoft.com/office/drawing/2014/main" id="{9781AE37-6C08-46D9-9F74-594BAF550585}"/>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a:p>
          </p:txBody>
        </p:sp>
        <p:sp>
          <p:nvSpPr>
            <p:cNvPr id="14" name="bk object 19">
              <a:extLst>
                <a:ext uri="{FF2B5EF4-FFF2-40B4-BE49-F238E27FC236}">
                  <a16:creationId xmlns:a16="http://schemas.microsoft.com/office/drawing/2014/main" id="{E5D120ED-75C3-4461-A2BE-2B55FFA4F6C9}"/>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a:p>
          </p:txBody>
        </p:sp>
        <p:sp>
          <p:nvSpPr>
            <p:cNvPr id="15" name="bk object 20">
              <a:extLst>
                <a:ext uri="{FF2B5EF4-FFF2-40B4-BE49-F238E27FC236}">
                  <a16:creationId xmlns:a16="http://schemas.microsoft.com/office/drawing/2014/main" id="{C08FC368-A51E-4B47-8997-2211827211AF}"/>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a:p>
          </p:txBody>
        </p:sp>
        <p:sp>
          <p:nvSpPr>
            <p:cNvPr id="16" name="bk object 21">
              <a:extLst>
                <a:ext uri="{FF2B5EF4-FFF2-40B4-BE49-F238E27FC236}">
                  <a16:creationId xmlns:a16="http://schemas.microsoft.com/office/drawing/2014/main" id="{BE27F941-AA39-40FB-8DFB-78C803FA0BCC}"/>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a:p>
          </p:txBody>
        </p:sp>
        <p:sp>
          <p:nvSpPr>
            <p:cNvPr id="17" name="bk object 22">
              <a:extLst>
                <a:ext uri="{FF2B5EF4-FFF2-40B4-BE49-F238E27FC236}">
                  <a16:creationId xmlns:a16="http://schemas.microsoft.com/office/drawing/2014/main" id="{09B9C878-01AE-415A-8859-470E2610086B}"/>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a:p>
          </p:txBody>
        </p:sp>
        <p:sp>
          <p:nvSpPr>
            <p:cNvPr id="18" name="bk object 23">
              <a:extLst>
                <a:ext uri="{FF2B5EF4-FFF2-40B4-BE49-F238E27FC236}">
                  <a16:creationId xmlns:a16="http://schemas.microsoft.com/office/drawing/2014/main" id="{DEADA595-B000-4F58-87FC-AA48F1AA623D}"/>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a:p>
          </p:txBody>
        </p:sp>
        <p:sp>
          <p:nvSpPr>
            <p:cNvPr id="19" name="bk object 24">
              <a:extLst>
                <a:ext uri="{FF2B5EF4-FFF2-40B4-BE49-F238E27FC236}">
                  <a16:creationId xmlns:a16="http://schemas.microsoft.com/office/drawing/2014/main" id="{AEC0967A-DC1C-4FBB-934F-2860A46FBE08}"/>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a:p>
          </p:txBody>
        </p:sp>
        <p:sp>
          <p:nvSpPr>
            <p:cNvPr id="20" name="bk object 25">
              <a:extLst>
                <a:ext uri="{FF2B5EF4-FFF2-40B4-BE49-F238E27FC236}">
                  <a16:creationId xmlns:a16="http://schemas.microsoft.com/office/drawing/2014/main" id="{A70D0601-D47E-446F-8CE4-67BC70460111}"/>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a:p>
          </p:txBody>
        </p:sp>
        <p:sp>
          <p:nvSpPr>
            <p:cNvPr id="21" name="bk object 26">
              <a:extLst>
                <a:ext uri="{FF2B5EF4-FFF2-40B4-BE49-F238E27FC236}">
                  <a16:creationId xmlns:a16="http://schemas.microsoft.com/office/drawing/2014/main" id="{5C0486D2-D670-4BD7-879A-FA49DF03D830}"/>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a:p>
          </p:txBody>
        </p:sp>
      </p:grpSp>
      <p:sp>
        <p:nvSpPr>
          <p:cNvPr id="38" name="矩形 12"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9FF9F72E-3E85-4DDE-B11C-DB42EEAC207B}"/>
              </a:ext>
            </a:extLst>
          </p:cNvPr>
          <p:cNvSpPr/>
          <p:nvPr userDrawn="1"/>
        </p:nvSpPr>
        <p:spPr>
          <a:xfrm>
            <a:off x="6330951" y="202754"/>
            <a:ext cx="5628820" cy="6386732"/>
          </a:xfrm>
          <a:prstGeom prst="rect">
            <a:avLst/>
          </a:prstGeom>
          <a:noFill/>
          <a:ln w="38100">
            <a:solidFill>
              <a:srgbClr val="EF3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Group 22">
            <a:extLst>
              <a:ext uri="{FF2B5EF4-FFF2-40B4-BE49-F238E27FC236}">
                <a16:creationId xmlns:a16="http://schemas.microsoft.com/office/drawing/2014/main" id="{03AEC312-9F04-421E-9464-48D45405BB62}"/>
              </a:ext>
            </a:extLst>
          </p:cNvPr>
          <p:cNvGrpSpPr/>
          <p:nvPr userDrawn="1"/>
        </p:nvGrpSpPr>
        <p:grpSpPr>
          <a:xfrm>
            <a:off x="366714" y="1685335"/>
            <a:ext cx="686736" cy="4281064"/>
            <a:chOff x="366714" y="1686775"/>
            <a:chExt cx="686736" cy="4281064"/>
          </a:xfrm>
        </p:grpSpPr>
        <p:sp>
          <p:nvSpPr>
            <p:cNvPr id="24" name="六边形 15">
              <a:extLst>
                <a:ext uri="{FF2B5EF4-FFF2-40B4-BE49-F238E27FC236}">
                  <a16:creationId xmlns:a16="http://schemas.microsoft.com/office/drawing/2014/main" id="{D787CAC0-FB91-495A-8314-38BB00FF84DF}"/>
                </a:ext>
              </a:extLst>
            </p:cNvPr>
            <p:cNvSpPr/>
            <p:nvPr/>
          </p:nvSpPr>
          <p:spPr>
            <a:xfrm rot="5400000">
              <a:off x="311775" y="1741714"/>
              <a:ext cx="796614" cy="686736"/>
            </a:xfrm>
            <a:prstGeom prst="hexag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3">
              <a:extLst>
                <a:ext uri="{FF2B5EF4-FFF2-40B4-BE49-F238E27FC236}">
                  <a16:creationId xmlns:a16="http://schemas.microsoft.com/office/drawing/2014/main" id="{A144DD25-4F75-4B8B-9A31-6E809F9BAE33}"/>
                </a:ext>
              </a:extLst>
            </p:cNvPr>
            <p:cNvSpPr/>
            <p:nvPr/>
          </p:nvSpPr>
          <p:spPr>
            <a:xfrm rot="5400000">
              <a:off x="311775" y="5226164"/>
              <a:ext cx="796614" cy="686736"/>
            </a:xfrm>
            <a:prstGeom prst="hexag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六边形 19">
              <a:extLst>
                <a:ext uri="{FF2B5EF4-FFF2-40B4-BE49-F238E27FC236}">
                  <a16:creationId xmlns:a16="http://schemas.microsoft.com/office/drawing/2014/main" id="{95C62150-7D7A-48CE-9D26-D8715F1048BA}"/>
                </a:ext>
              </a:extLst>
            </p:cNvPr>
            <p:cNvSpPr/>
            <p:nvPr/>
          </p:nvSpPr>
          <p:spPr>
            <a:xfrm rot="5400000">
              <a:off x="311775" y="3483939"/>
              <a:ext cx="796614" cy="686736"/>
            </a:xfrm>
            <a:prstGeom prst="hexag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11">
              <a:extLst>
                <a:ext uri="{FF2B5EF4-FFF2-40B4-BE49-F238E27FC236}">
                  <a16:creationId xmlns:a16="http://schemas.microsoft.com/office/drawing/2014/main" id="{12784557-FF23-4717-8083-F9E22882ED8F}"/>
                </a:ext>
              </a:extLst>
            </p:cNvPr>
            <p:cNvSpPr txBox="1"/>
            <p:nvPr/>
          </p:nvSpPr>
          <p:spPr>
            <a:xfrm>
              <a:off x="464646" y="1798546"/>
              <a:ext cx="470551" cy="584775"/>
            </a:xfrm>
            <a:prstGeom prst="rect">
              <a:avLst/>
            </a:prstGeom>
            <a:noFill/>
          </p:spPr>
          <p:txBody>
            <a:bodyPr wrap="square" rtlCol="0">
              <a:spAutoFit/>
            </a:bodyPr>
            <a:lstStyle/>
            <a:p>
              <a:pPr algn="ctr"/>
              <a:r>
                <a:rPr lang="en-US" altLang="zh-CN" sz="3200" b="1" dirty="0">
                  <a:latin typeface="+mj-lt"/>
                  <a:ea typeface="Yu Mincho" panose="02020400000000000000" pitchFamily="18" charset="-128"/>
                </a:rPr>
                <a:t>1</a:t>
              </a:r>
              <a:endParaRPr lang="zh-CN" altLang="en-US" sz="3200" b="1" dirty="0">
                <a:latin typeface="+mj-lt"/>
                <a:ea typeface="Yu Mincho" panose="02020400000000000000" pitchFamily="18" charset="-128"/>
              </a:endParaRPr>
            </a:p>
          </p:txBody>
        </p:sp>
        <p:sp>
          <p:nvSpPr>
            <p:cNvPr id="28" name="文本框 11">
              <a:extLst>
                <a:ext uri="{FF2B5EF4-FFF2-40B4-BE49-F238E27FC236}">
                  <a16:creationId xmlns:a16="http://schemas.microsoft.com/office/drawing/2014/main" id="{51CE1B37-4DFF-405E-8856-1F7ECEEA9CF0}"/>
                </a:ext>
              </a:extLst>
            </p:cNvPr>
            <p:cNvSpPr txBox="1"/>
            <p:nvPr/>
          </p:nvSpPr>
          <p:spPr>
            <a:xfrm>
              <a:off x="487505" y="3527299"/>
              <a:ext cx="470551" cy="584775"/>
            </a:xfrm>
            <a:prstGeom prst="rect">
              <a:avLst/>
            </a:prstGeom>
            <a:noFill/>
          </p:spPr>
          <p:txBody>
            <a:bodyPr wrap="square" rtlCol="0">
              <a:spAutoFit/>
            </a:bodyPr>
            <a:lstStyle/>
            <a:p>
              <a:pPr algn="ctr"/>
              <a:r>
                <a:rPr lang="en-US" altLang="zh-CN" sz="3200" b="1" dirty="0">
                  <a:latin typeface="+mj-lt"/>
                  <a:ea typeface="Yu Mincho" panose="02020400000000000000" pitchFamily="18" charset="-128"/>
                </a:rPr>
                <a:t>2</a:t>
              </a:r>
              <a:endParaRPr lang="zh-CN" altLang="en-US" sz="3200" b="1" dirty="0">
                <a:latin typeface="+mj-lt"/>
                <a:ea typeface="Yu Mincho" panose="02020400000000000000" pitchFamily="18" charset="-128"/>
              </a:endParaRPr>
            </a:p>
          </p:txBody>
        </p:sp>
        <p:sp>
          <p:nvSpPr>
            <p:cNvPr id="29" name="文本框 11">
              <a:extLst>
                <a:ext uri="{FF2B5EF4-FFF2-40B4-BE49-F238E27FC236}">
                  <a16:creationId xmlns:a16="http://schemas.microsoft.com/office/drawing/2014/main" id="{8BCD3D00-5AE7-4720-8135-4A71E84FCE10}"/>
                </a:ext>
              </a:extLst>
            </p:cNvPr>
            <p:cNvSpPr txBox="1"/>
            <p:nvPr/>
          </p:nvSpPr>
          <p:spPr>
            <a:xfrm>
              <a:off x="482424" y="5283954"/>
              <a:ext cx="470551" cy="584775"/>
            </a:xfrm>
            <a:prstGeom prst="rect">
              <a:avLst/>
            </a:prstGeom>
            <a:noFill/>
          </p:spPr>
          <p:txBody>
            <a:bodyPr wrap="square" rtlCol="0">
              <a:spAutoFit/>
            </a:bodyPr>
            <a:lstStyle/>
            <a:p>
              <a:pPr algn="ctr"/>
              <a:r>
                <a:rPr lang="en-US" altLang="zh-CN" sz="3200" b="1" dirty="0">
                  <a:latin typeface="+mj-lt"/>
                  <a:ea typeface="Yu Mincho" panose="02020400000000000000" pitchFamily="18" charset="-128"/>
                </a:rPr>
                <a:t>3</a:t>
              </a:r>
              <a:endParaRPr lang="zh-CN" altLang="en-US" sz="3200" b="1" dirty="0">
                <a:latin typeface="+mj-lt"/>
                <a:ea typeface="Yu Mincho" panose="02020400000000000000" pitchFamily="18" charset="-128"/>
              </a:endParaRPr>
            </a:p>
          </p:txBody>
        </p:sp>
      </p:grpSp>
      <p:sp>
        <p:nvSpPr>
          <p:cNvPr id="32" name="Content Placeholder 3">
            <a:extLst>
              <a:ext uri="{FF2B5EF4-FFF2-40B4-BE49-F238E27FC236}">
                <a16:creationId xmlns:a16="http://schemas.microsoft.com/office/drawing/2014/main" id="{A00F4636-4BBA-F240-B287-A3017235C810}"/>
              </a:ext>
            </a:extLst>
          </p:cNvPr>
          <p:cNvSpPr>
            <a:spLocks noGrp="1"/>
          </p:cNvSpPr>
          <p:nvPr>
            <p:ph sz="half" idx="2"/>
          </p:nvPr>
        </p:nvSpPr>
        <p:spPr>
          <a:xfrm>
            <a:off x="1370523" y="1397842"/>
            <a:ext cx="4643355" cy="1371600"/>
          </a:xfrm>
        </p:spPr>
        <p:txBody>
          <a:bodyPr>
            <a:normAutofit/>
          </a:bodyPr>
          <a:lstStyle>
            <a:lvl1pPr>
              <a:defRPr sz="2000"/>
            </a:lvl1pPr>
            <a:lvl2pPr>
              <a:defRPr sz="1800"/>
            </a:lvl2pPr>
          </a:lstStyle>
          <a:p>
            <a:pPr lvl="0"/>
            <a:r>
              <a:rPr lang="en-US" dirty="0"/>
              <a:t>Click to edit Master text styles</a:t>
            </a:r>
          </a:p>
          <a:p>
            <a:pPr lvl="1"/>
            <a:r>
              <a:rPr lang="en-US" dirty="0"/>
              <a:t>Second level</a:t>
            </a:r>
          </a:p>
        </p:txBody>
      </p:sp>
      <p:sp>
        <p:nvSpPr>
          <p:cNvPr id="37" name="Content Placeholder 3">
            <a:extLst>
              <a:ext uri="{FF2B5EF4-FFF2-40B4-BE49-F238E27FC236}">
                <a16:creationId xmlns:a16="http://schemas.microsoft.com/office/drawing/2014/main" id="{1E027EDF-CDCB-0D4A-B2AF-14CDF290490F}"/>
              </a:ext>
            </a:extLst>
          </p:cNvPr>
          <p:cNvSpPr>
            <a:spLocks noGrp="1"/>
          </p:cNvSpPr>
          <p:nvPr>
            <p:ph sz="half" idx="14"/>
          </p:nvPr>
        </p:nvSpPr>
        <p:spPr>
          <a:xfrm>
            <a:off x="1354219" y="3132446"/>
            <a:ext cx="4643355" cy="1371600"/>
          </a:xfrm>
        </p:spPr>
        <p:txBody>
          <a:bodyPr>
            <a:normAutofit/>
          </a:bodyPr>
          <a:lstStyle>
            <a:lvl1pPr>
              <a:defRPr sz="2000"/>
            </a:lvl1pPr>
            <a:lvl2pPr>
              <a:defRPr sz="1800"/>
            </a:lvl2pPr>
          </a:lstStyle>
          <a:p>
            <a:pPr lvl="0"/>
            <a:r>
              <a:rPr lang="en-US" dirty="0"/>
              <a:t>Click to edit Master text styles</a:t>
            </a:r>
          </a:p>
          <a:p>
            <a:pPr lvl="1"/>
            <a:r>
              <a:rPr lang="en-US" dirty="0"/>
              <a:t>Second level</a:t>
            </a:r>
          </a:p>
        </p:txBody>
      </p:sp>
      <p:sp>
        <p:nvSpPr>
          <p:cNvPr id="39" name="Content Placeholder 3">
            <a:extLst>
              <a:ext uri="{FF2B5EF4-FFF2-40B4-BE49-F238E27FC236}">
                <a16:creationId xmlns:a16="http://schemas.microsoft.com/office/drawing/2014/main" id="{1A5F7A06-23AF-6D43-A65E-8DB1C10D8D03}"/>
              </a:ext>
            </a:extLst>
          </p:cNvPr>
          <p:cNvSpPr>
            <a:spLocks noGrp="1"/>
          </p:cNvSpPr>
          <p:nvPr>
            <p:ph sz="half" idx="16"/>
          </p:nvPr>
        </p:nvSpPr>
        <p:spPr>
          <a:xfrm>
            <a:off x="1354219" y="4893997"/>
            <a:ext cx="4643355" cy="1371600"/>
          </a:xfrm>
        </p:spPr>
        <p:txBody>
          <a:bodyPr>
            <a:normAutofit/>
          </a:bodyPr>
          <a:lstStyle>
            <a:lvl1pPr>
              <a:defRPr sz="2000"/>
            </a:lvl1pPr>
            <a:lvl2pPr>
              <a:defRPr sz="1800"/>
            </a:lvl2pPr>
          </a:lstStyle>
          <a:p>
            <a:pPr lvl="0"/>
            <a:r>
              <a:rPr lang="en-US" dirty="0"/>
              <a:t>Click to edit Master text styles</a:t>
            </a:r>
          </a:p>
          <a:p>
            <a:pPr lvl="1"/>
            <a:r>
              <a:rPr lang="en-US" dirty="0"/>
              <a:t>Second level</a:t>
            </a:r>
          </a:p>
        </p:txBody>
      </p:sp>
      <p:sp>
        <p:nvSpPr>
          <p:cNvPr id="22" name="Title 1">
            <a:extLst>
              <a:ext uri="{FF2B5EF4-FFF2-40B4-BE49-F238E27FC236}">
                <a16:creationId xmlns:a16="http://schemas.microsoft.com/office/drawing/2014/main" id="{85C1D93F-23CE-4C3C-9C40-A8C47C8DE4C0}"/>
              </a:ext>
            </a:extLst>
          </p:cNvPr>
          <p:cNvSpPr>
            <a:spLocks noGrp="1"/>
          </p:cNvSpPr>
          <p:nvPr>
            <p:ph type="title"/>
          </p:nvPr>
        </p:nvSpPr>
        <p:spPr>
          <a:xfrm>
            <a:off x="1354220" y="365126"/>
            <a:ext cx="9578057" cy="539336"/>
          </a:xfrm>
        </p:spPr>
        <p:txBody>
          <a:bodyPr>
            <a:noAutofit/>
          </a:bodyPr>
          <a:lstStyle>
            <a:lvl1pPr>
              <a:defRPr sz="4400"/>
            </a:lvl1pPr>
          </a:lstStyle>
          <a:p>
            <a:r>
              <a:rPr lang="en-US" dirty="0"/>
              <a:t>Click to edit Master title style</a:t>
            </a:r>
          </a:p>
        </p:txBody>
      </p:sp>
    </p:spTree>
    <p:extLst>
      <p:ext uri="{BB962C8B-B14F-4D97-AF65-F5344CB8AC3E}">
        <p14:creationId xmlns:p14="http://schemas.microsoft.com/office/powerpoint/2010/main" val="41194340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Two Panels w/ Four Bullets">
    <p:spTree>
      <p:nvGrpSpPr>
        <p:cNvPr id="1" name=""/>
        <p:cNvGrpSpPr/>
        <p:nvPr/>
      </p:nvGrpSpPr>
      <p:grpSpPr>
        <a:xfrm>
          <a:off x="0" y="0"/>
          <a:ext cx="0" cy="0"/>
          <a:chOff x="0" y="0"/>
          <a:chExt cx="0" cy="0"/>
        </a:xfrm>
      </p:grpSpPr>
      <p:pic>
        <p:nvPicPr>
          <p:cNvPr id="57" name="图片 14"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3CED3B74-C50B-4B82-B26A-0B52ACC28995}"/>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073338" y="0"/>
            <a:ext cx="6118662" cy="6858000"/>
          </a:xfrm>
          <a:prstGeom prst="rect">
            <a:avLst/>
          </a:prstGeom>
        </p:spPr>
      </p:pic>
      <p:sp>
        <p:nvSpPr>
          <p:cNvPr id="58" name="矩形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8FDFC75D-09C1-4B06-A684-27332F76DEB0}"/>
              </a:ext>
            </a:extLst>
          </p:cNvPr>
          <p:cNvSpPr/>
          <p:nvPr userDrawn="1"/>
        </p:nvSpPr>
        <p:spPr>
          <a:xfrm>
            <a:off x="5127201" y="1282700"/>
            <a:ext cx="5805076" cy="488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3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97530D29-B597-4C15-959E-21DF652B7F6F}"/>
              </a:ext>
            </a:extLst>
          </p:cNvPr>
          <p:cNvSpPr/>
          <p:nvPr userDrawn="1"/>
        </p:nvSpPr>
        <p:spPr>
          <a:xfrm>
            <a:off x="650653" y="5585225"/>
            <a:ext cx="838200" cy="7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31"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C6F069BA-040A-4443-B42D-393B989186F3}"/>
              </a:ext>
            </a:extLst>
          </p:cNvPr>
          <p:cNvSpPr/>
          <p:nvPr userDrawn="1"/>
        </p:nvSpPr>
        <p:spPr>
          <a:xfrm>
            <a:off x="1635685" y="5582450"/>
            <a:ext cx="838200" cy="76200"/>
          </a:xfrm>
          <a:prstGeom prst="rect">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32"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69054894-87FB-4AFB-AAFA-36863162A955}"/>
              </a:ext>
            </a:extLst>
          </p:cNvPr>
          <p:cNvSpPr/>
          <p:nvPr userDrawn="1"/>
        </p:nvSpPr>
        <p:spPr>
          <a:xfrm>
            <a:off x="2604485" y="5585225"/>
            <a:ext cx="838200" cy="7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62">
            <a:extLst>
              <a:ext uri="{FF2B5EF4-FFF2-40B4-BE49-F238E27FC236}">
                <a16:creationId xmlns:a16="http://schemas.microsoft.com/office/drawing/2014/main" id="{9A561E16-10D5-465A-AF49-E0F4A81FF64A}"/>
              </a:ext>
            </a:extLst>
          </p:cNvPr>
          <p:cNvGrpSpPr/>
          <p:nvPr userDrawn="1"/>
        </p:nvGrpSpPr>
        <p:grpSpPr>
          <a:xfrm>
            <a:off x="5699917" y="1815405"/>
            <a:ext cx="610978" cy="696212"/>
            <a:chOff x="5206373" y="1686775"/>
            <a:chExt cx="699088" cy="796614"/>
          </a:xfrm>
        </p:grpSpPr>
        <p:sp>
          <p:nvSpPr>
            <p:cNvPr id="64" name="六边形 15">
              <a:extLst>
                <a:ext uri="{FF2B5EF4-FFF2-40B4-BE49-F238E27FC236}">
                  <a16:creationId xmlns:a16="http://schemas.microsoft.com/office/drawing/2014/main" id="{E6FA37B3-55DB-4E67-ACD8-0EECE25CCCFC}"/>
                </a:ext>
              </a:extLst>
            </p:cNvPr>
            <p:cNvSpPr/>
            <p:nvPr/>
          </p:nvSpPr>
          <p:spPr>
            <a:xfrm rot="5400000">
              <a:off x="5155942" y="1741714"/>
              <a:ext cx="796614" cy="686736"/>
            </a:xfrm>
            <a:prstGeom prst="hexag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11">
              <a:extLst>
                <a:ext uri="{FF2B5EF4-FFF2-40B4-BE49-F238E27FC236}">
                  <a16:creationId xmlns:a16="http://schemas.microsoft.com/office/drawing/2014/main" id="{BC6D163D-EBE3-45EA-9118-4226638EFB5B}"/>
                </a:ext>
              </a:extLst>
            </p:cNvPr>
            <p:cNvSpPr txBox="1"/>
            <p:nvPr/>
          </p:nvSpPr>
          <p:spPr>
            <a:xfrm>
              <a:off x="5206373" y="1773146"/>
              <a:ext cx="699088" cy="598675"/>
            </a:xfrm>
            <a:prstGeom prst="rect">
              <a:avLst/>
            </a:prstGeom>
            <a:noFill/>
          </p:spPr>
          <p:txBody>
            <a:bodyPr wrap="square" rtlCol="0">
              <a:spAutoFit/>
            </a:bodyPr>
            <a:lstStyle/>
            <a:p>
              <a:pPr algn="ctr"/>
              <a:r>
                <a:rPr lang="en-US" altLang="zh-CN" sz="2800" b="1" dirty="0">
                  <a:latin typeface="+mj-lt"/>
                  <a:ea typeface="Yu Mincho" panose="02020400000000000000" pitchFamily="18" charset="-128"/>
                </a:rPr>
                <a:t>1</a:t>
              </a:r>
              <a:endParaRPr lang="zh-CN" altLang="en-US" sz="2800" b="1" dirty="0">
                <a:latin typeface="+mj-lt"/>
                <a:ea typeface="Yu Mincho" panose="02020400000000000000" pitchFamily="18" charset="-128"/>
              </a:endParaRPr>
            </a:p>
          </p:txBody>
        </p:sp>
      </p:grpSp>
      <p:grpSp>
        <p:nvGrpSpPr>
          <p:cNvPr id="66" name="Group 65">
            <a:extLst>
              <a:ext uri="{FF2B5EF4-FFF2-40B4-BE49-F238E27FC236}">
                <a16:creationId xmlns:a16="http://schemas.microsoft.com/office/drawing/2014/main" id="{D33DC195-B686-4BCF-9492-C7753253E7A9}"/>
              </a:ext>
            </a:extLst>
          </p:cNvPr>
          <p:cNvGrpSpPr/>
          <p:nvPr userDrawn="1"/>
        </p:nvGrpSpPr>
        <p:grpSpPr>
          <a:xfrm>
            <a:off x="5710714" y="2828378"/>
            <a:ext cx="600183" cy="696212"/>
            <a:chOff x="5210881" y="1686775"/>
            <a:chExt cx="686736" cy="796614"/>
          </a:xfrm>
        </p:grpSpPr>
        <p:sp>
          <p:nvSpPr>
            <p:cNvPr id="67" name="六边形 15">
              <a:extLst>
                <a:ext uri="{FF2B5EF4-FFF2-40B4-BE49-F238E27FC236}">
                  <a16:creationId xmlns:a16="http://schemas.microsoft.com/office/drawing/2014/main" id="{2AEEECAB-EFB6-408A-A57E-861CF18DB039}"/>
                </a:ext>
              </a:extLst>
            </p:cNvPr>
            <p:cNvSpPr/>
            <p:nvPr/>
          </p:nvSpPr>
          <p:spPr>
            <a:xfrm rot="5400000">
              <a:off x="5155942" y="1741714"/>
              <a:ext cx="796614" cy="686736"/>
            </a:xfrm>
            <a:prstGeom prst="hexag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11">
              <a:extLst>
                <a:ext uri="{FF2B5EF4-FFF2-40B4-BE49-F238E27FC236}">
                  <a16:creationId xmlns:a16="http://schemas.microsoft.com/office/drawing/2014/main" id="{81F44D16-D442-47EA-94F0-0FBEA504D18D}"/>
                </a:ext>
              </a:extLst>
            </p:cNvPr>
            <p:cNvSpPr txBox="1"/>
            <p:nvPr/>
          </p:nvSpPr>
          <p:spPr>
            <a:xfrm>
              <a:off x="5210881" y="1773146"/>
              <a:ext cx="686734" cy="598675"/>
            </a:xfrm>
            <a:prstGeom prst="rect">
              <a:avLst/>
            </a:prstGeom>
            <a:noFill/>
          </p:spPr>
          <p:txBody>
            <a:bodyPr wrap="square" rtlCol="0">
              <a:spAutoFit/>
            </a:bodyPr>
            <a:lstStyle/>
            <a:p>
              <a:pPr algn="ctr"/>
              <a:r>
                <a:rPr lang="en-US" altLang="zh-CN" sz="2800" b="1" dirty="0">
                  <a:latin typeface="+mj-lt"/>
                  <a:ea typeface="Yu Mincho" panose="02020400000000000000" pitchFamily="18" charset="-128"/>
                </a:rPr>
                <a:t>2</a:t>
              </a:r>
              <a:endParaRPr lang="zh-CN" altLang="en-US" sz="2800" b="1" dirty="0">
                <a:latin typeface="+mj-lt"/>
                <a:ea typeface="Yu Mincho" panose="02020400000000000000" pitchFamily="18" charset="-128"/>
              </a:endParaRPr>
            </a:p>
          </p:txBody>
        </p:sp>
      </p:grpSp>
      <p:grpSp>
        <p:nvGrpSpPr>
          <p:cNvPr id="69" name="Group 68">
            <a:extLst>
              <a:ext uri="{FF2B5EF4-FFF2-40B4-BE49-F238E27FC236}">
                <a16:creationId xmlns:a16="http://schemas.microsoft.com/office/drawing/2014/main" id="{9D0464A7-7765-4954-86F4-8801AC0D0BA6}"/>
              </a:ext>
            </a:extLst>
          </p:cNvPr>
          <p:cNvGrpSpPr/>
          <p:nvPr userDrawn="1"/>
        </p:nvGrpSpPr>
        <p:grpSpPr>
          <a:xfrm>
            <a:off x="5699919" y="3841351"/>
            <a:ext cx="600184" cy="696212"/>
            <a:chOff x="5210881" y="1686775"/>
            <a:chExt cx="686737" cy="796614"/>
          </a:xfrm>
        </p:grpSpPr>
        <p:sp>
          <p:nvSpPr>
            <p:cNvPr id="70" name="六边形 15">
              <a:extLst>
                <a:ext uri="{FF2B5EF4-FFF2-40B4-BE49-F238E27FC236}">
                  <a16:creationId xmlns:a16="http://schemas.microsoft.com/office/drawing/2014/main" id="{EE43643E-4E7C-466F-B3F1-8E872A08840E}"/>
                </a:ext>
              </a:extLst>
            </p:cNvPr>
            <p:cNvSpPr/>
            <p:nvPr/>
          </p:nvSpPr>
          <p:spPr>
            <a:xfrm rot="5400000">
              <a:off x="5155942" y="1741714"/>
              <a:ext cx="796614" cy="686736"/>
            </a:xfrm>
            <a:prstGeom prst="hexag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11">
              <a:extLst>
                <a:ext uri="{FF2B5EF4-FFF2-40B4-BE49-F238E27FC236}">
                  <a16:creationId xmlns:a16="http://schemas.microsoft.com/office/drawing/2014/main" id="{93B9F3CD-01C5-466E-B81A-6E5EC4057A24}"/>
                </a:ext>
              </a:extLst>
            </p:cNvPr>
            <p:cNvSpPr txBox="1"/>
            <p:nvPr/>
          </p:nvSpPr>
          <p:spPr>
            <a:xfrm>
              <a:off x="5223234" y="1773146"/>
              <a:ext cx="674384" cy="598675"/>
            </a:xfrm>
            <a:prstGeom prst="rect">
              <a:avLst/>
            </a:prstGeom>
            <a:noFill/>
          </p:spPr>
          <p:txBody>
            <a:bodyPr wrap="square" rtlCol="0">
              <a:spAutoFit/>
            </a:bodyPr>
            <a:lstStyle/>
            <a:p>
              <a:pPr algn="ctr"/>
              <a:r>
                <a:rPr lang="en-US" altLang="zh-CN" sz="2800" b="1" dirty="0">
                  <a:latin typeface="+mj-lt"/>
                  <a:ea typeface="Yu Mincho" panose="02020400000000000000" pitchFamily="18" charset="-128"/>
                </a:rPr>
                <a:t>3</a:t>
              </a:r>
              <a:endParaRPr lang="zh-CN" altLang="en-US" sz="2800" b="1" dirty="0">
                <a:latin typeface="+mj-lt"/>
                <a:ea typeface="Yu Mincho" panose="02020400000000000000" pitchFamily="18" charset="-128"/>
              </a:endParaRPr>
            </a:p>
          </p:txBody>
        </p:sp>
      </p:grpSp>
      <p:grpSp>
        <p:nvGrpSpPr>
          <p:cNvPr id="72" name="Group 71">
            <a:extLst>
              <a:ext uri="{FF2B5EF4-FFF2-40B4-BE49-F238E27FC236}">
                <a16:creationId xmlns:a16="http://schemas.microsoft.com/office/drawing/2014/main" id="{C3C85D1A-D797-4B52-9532-B09087476EAB}"/>
              </a:ext>
            </a:extLst>
          </p:cNvPr>
          <p:cNvGrpSpPr/>
          <p:nvPr userDrawn="1"/>
        </p:nvGrpSpPr>
        <p:grpSpPr>
          <a:xfrm>
            <a:off x="5699918" y="4854324"/>
            <a:ext cx="610981" cy="696212"/>
            <a:chOff x="5198526" y="1686775"/>
            <a:chExt cx="699091" cy="796614"/>
          </a:xfrm>
        </p:grpSpPr>
        <p:sp>
          <p:nvSpPr>
            <p:cNvPr id="73" name="六边形 15">
              <a:extLst>
                <a:ext uri="{FF2B5EF4-FFF2-40B4-BE49-F238E27FC236}">
                  <a16:creationId xmlns:a16="http://schemas.microsoft.com/office/drawing/2014/main" id="{1AA678F6-8DD7-4D58-8BB3-FAB072D1883C}"/>
                </a:ext>
              </a:extLst>
            </p:cNvPr>
            <p:cNvSpPr/>
            <p:nvPr/>
          </p:nvSpPr>
          <p:spPr>
            <a:xfrm rot="5400000">
              <a:off x="5155942" y="1741714"/>
              <a:ext cx="796614" cy="686736"/>
            </a:xfrm>
            <a:prstGeom prst="hexag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11">
              <a:extLst>
                <a:ext uri="{FF2B5EF4-FFF2-40B4-BE49-F238E27FC236}">
                  <a16:creationId xmlns:a16="http://schemas.microsoft.com/office/drawing/2014/main" id="{3ADF2547-E20D-48A2-AF7A-58708F3392F3}"/>
                </a:ext>
              </a:extLst>
            </p:cNvPr>
            <p:cNvSpPr txBox="1"/>
            <p:nvPr/>
          </p:nvSpPr>
          <p:spPr>
            <a:xfrm>
              <a:off x="5198526" y="1773146"/>
              <a:ext cx="686737" cy="598675"/>
            </a:xfrm>
            <a:prstGeom prst="rect">
              <a:avLst/>
            </a:prstGeom>
            <a:noFill/>
          </p:spPr>
          <p:txBody>
            <a:bodyPr wrap="square" rtlCol="0">
              <a:spAutoFit/>
            </a:bodyPr>
            <a:lstStyle/>
            <a:p>
              <a:pPr algn="ctr"/>
              <a:r>
                <a:rPr lang="en-US" altLang="zh-CN" sz="2800" b="1" dirty="0">
                  <a:latin typeface="+mj-lt"/>
                  <a:ea typeface="Yu Mincho" panose="02020400000000000000" pitchFamily="18" charset="-128"/>
                </a:rPr>
                <a:t>4</a:t>
              </a:r>
              <a:endParaRPr lang="zh-CN" altLang="en-US" sz="2800" b="1" dirty="0">
                <a:latin typeface="+mj-lt"/>
                <a:ea typeface="Yu Mincho" panose="02020400000000000000" pitchFamily="18" charset="-128"/>
              </a:endParaRPr>
            </a:p>
          </p:txBody>
        </p:sp>
      </p:grpSp>
      <p:sp>
        <p:nvSpPr>
          <p:cNvPr id="3" name="Date Placeholder 2"/>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C65D4B-7918-401B-9616-52A4FEC7F1DB}" type="slidenum">
              <a:rPr lang="zh-CN" altLang="en-US" smtClean="0"/>
              <a:t>‹#›</a:t>
            </a:fld>
            <a:endParaRPr lang="zh-CN" altLang="en-US"/>
          </a:p>
        </p:txBody>
      </p:sp>
      <p:grpSp>
        <p:nvGrpSpPr>
          <p:cNvPr id="6" name="Group 5">
            <a:extLst>
              <a:ext uri="{FF2B5EF4-FFF2-40B4-BE49-F238E27FC236}">
                <a16:creationId xmlns:a16="http://schemas.microsoft.com/office/drawing/2014/main" id="{2B7788CD-2CD3-44AA-8276-9C626E53BA1A}"/>
              </a:ext>
            </a:extLst>
          </p:cNvPr>
          <p:cNvGrpSpPr/>
          <p:nvPr userDrawn="1"/>
        </p:nvGrpSpPr>
        <p:grpSpPr>
          <a:xfrm>
            <a:off x="0" y="12"/>
            <a:ext cx="1028700" cy="1627505"/>
            <a:chOff x="0" y="12"/>
            <a:chExt cx="1028700" cy="1627505"/>
          </a:xfrm>
        </p:grpSpPr>
        <p:sp>
          <p:nvSpPr>
            <p:cNvPr id="7" name="bk object 16">
              <a:extLst>
                <a:ext uri="{FF2B5EF4-FFF2-40B4-BE49-F238E27FC236}">
                  <a16:creationId xmlns:a16="http://schemas.microsoft.com/office/drawing/2014/main" id="{1CE957C7-99DF-4A24-AABA-FE4D21287526}"/>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p>
          </p:txBody>
        </p:sp>
        <p:sp>
          <p:nvSpPr>
            <p:cNvPr id="8" name="bk object 17">
              <a:extLst>
                <a:ext uri="{FF2B5EF4-FFF2-40B4-BE49-F238E27FC236}">
                  <a16:creationId xmlns:a16="http://schemas.microsoft.com/office/drawing/2014/main" id="{E02BFE5B-1AE2-4A81-9D2A-528C641E9FC9}"/>
                </a:ext>
              </a:extLst>
            </p:cNvPr>
            <p:cNvSpPr/>
            <p:nvPr userDrawn="1"/>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a:p>
          </p:txBody>
        </p:sp>
        <p:sp>
          <p:nvSpPr>
            <p:cNvPr id="9" name="bk object 18">
              <a:extLst>
                <a:ext uri="{FF2B5EF4-FFF2-40B4-BE49-F238E27FC236}">
                  <a16:creationId xmlns:a16="http://schemas.microsoft.com/office/drawing/2014/main" id="{0FCC02E8-A9AB-4BF9-A51E-816642E14BC7}"/>
                </a:ext>
              </a:extLst>
            </p:cNvPr>
            <p:cNvSpPr/>
            <p:nvPr userDrawn="1"/>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a:p>
          </p:txBody>
        </p:sp>
        <p:sp>
          <p:nvSpPr>
            <p:cNvPr id="10" name="bk object 19">
              <a:extLst>
                <a:ext uri="{FF2B5EF4-FFF2-40B4-BE49-F238E27FC236}">
                  <a16:creationId xmlns:a16="http://schemas.microsoft.com/office/drawing/2014/main" id="{F5EB7FD6-8105-4DC4-B0E6-5B90746EEF83}"/>
                </a:ext>
              </a:extLst>
            </p:cNvPr>
            <p:cNvSpPr/>
            <p:nvPr userDrawn="1"/>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a:p>
          </p:txBody>
        </p:sp>
        <p:sp>
          <p:nvSpPr>
            <p:cNvPr id="11" name="bk object 20">
              <a:extLst>
                <a:ext uri="{FF2B5EF4-FFF2-40B4-BE49-F238E27FC236}">
                  <a16:creationId xmlns:a16="http://schemas.microsoft.com/office/drawing/2014/main" id="{5D66FB1F-2390-4A74-B8C4-B1B8F056C25A}"/>
                </a:ext>
              </a:extLst>
            </p:cNvPr>
            <p:cNvSpPr/>
            <p:nvPr userDrawn="1"/>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a:p>
          </p:txBody>
        </p:sp>
        <p:sp>
          <p:nvSpPr>
            <p:cNvPr id="12" name="bk object 21">
              <a:extLst>
                <a:ext uri="{FF2B5EF4-FFF2-40B4-BE49-F238E27FC236}">
                  <a16:creationId xmlns:a16="http://schemas.microsoft.com/office/drawing/2014/main" id="{3337CF02-71C5-4274-BA23-46D215C4979E}"/>
                </a:ext>
              </a:extLst>
            </p:cNvPr>
            <p:cNvSpPr/>
            <p:nvPr userDrawn="1"/>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a:p>
          </p:txBody>
        </p:sp>
        <p:sp>
          <p:nvSpPr>
            <p:cNvPr id="13" name="bk object 22">
              <a:extLst>
                <a:ext uri="{FF2B5EF4-FFF2-40B4-BE49-F238E27FC236}">
                  <a16:creationId xmlns:a16="http://schemas.microsoft.com/office/drawing/2014/main" id="{5D87CBC3-3EF2-4469-8770-7121D99D0125}"/>
                </a:ext>
              </a:extLst>
            </p:cNvPr>
            <p:cNvSpPr/>
            <p:nvPr userDrawn="1"/>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a:p>
          </p:txBody>
        </p:sp>
        <p:sp>
          <p:nvSpPr>
            <p:cNvPr id="14" name="bk object 23">
              <a:extLst>
                <a:ext uri="{FF2B5EF4-FFF2-40B4-BE49-F238E27FC236}">
                  <a16:creationId xmlns:a16="http://schemas.microsoft.com/office/drawing/2014/main" id="{1E6715A9-7DD5-469E-8699-192A94C1FF1B}"/>
                </a:ext>
              </a:extLst>
            </p:cNvPr>
            <p:cNvSpPr/>
            <p:nvPr userDrawn="1"/>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a:p>
          </p:txBody>
        </p:sp>
        <p:sp>
          <p:nvSpPr>
            <p:cNvPr id="15" name="bk object 24">
              <a:extLst>
                <a:ext uri="{FF2B5EF4-FFF2-40B4-BE49-F238E27FC236}">
                  <a16:creationId xmlns:a16="http://schemas.microsoft.com/office/drawing/2014/main" id="{6FA4B6B0-E50F-4619-B3BE-BC8C26ED967E}"/>
                </a:ext>
              </a:extLst>
            </p:cNvPr>
            <p:cNvSpPr/>
            <p:nvPr userDrawn="1"/>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a:p>
          </p:txBody>
        </p:sp>
        <p:sp>
          <p:nvSpPr>
            <p:cNvPr id="16" name="bk object 25">
              <a:extLst>
                <a:ext uri="{FF2B5EF4-FFF2-40B4-BE49-F238E27FC236}">
                  <a16:creationId xmlns:a16="http://schemas.microsoft.com/office/drawing/2014/main" id="{45BD4D5C-FEF4-4476-8D51-00B9F79A5C96}"/>
                </a:ext>
              </a:extLst>
            </p:cNvPr>
            <p:cNvSpPr/>
            <p:nvPr userDrawn="1"/>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a:p>
          </p:txBody>
        </p:sp>
        <p:sp>
          <p:nvSpPr>
            <p:cNvPr id="17" name="bk object 26">
              <a:extLst>
                <a:ext uri="{FF2B5EF4-FFF2-40B4-BE49-F238E27FC236}">
                  <a16:creationId xmlns:a16="http://schemas.microsoft.com/office/drawing/2014/main" id="{08C51440-227B-4597-AB72-1113BD7B383B}"/>
                </a:ext>
              </a:extLst>
            </p:cNvPr>
            <p:cNvSpPr/>
            <p:nvPr userDrawn="1"/>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a:p>
          </p:txBody>
        </p:sp>
      </p:grpSp>
      <p:sp>
        <p:nvSpPr>
          <p:cNvPr id="33" name="Title 1">
            <a:extLst>
              <a:ext uri="{FF2B5EF4-FFF2-40B4-BE49-F238E27FC236}">
                <a16:creationId xmlns:a16="http://schemas.microsoft.com/office/drawing/2014/main" id="{F6BF92EA-5482-4CA5-B7E2-20A05B08DEF0}"/>
              </a:ext>
            </a:extLst>
          </p:cNvPr>
          <p:cNvSpPr>
            <a:spLocks noGrp="1"/>
          </p:cNvSpPr>
          <p:nvPr>
            <p:ph type="title"/>
          </p:nvPr>
        </p:nvSpPr>
        <p:spPr>
          <a:xfrm>
            <a:off x="1354220" y="365126"/>
            <a:ext cx="9578057" cy="539336"/>
          </a:xfrm>
        </p:spPr>
        <p:txBody>
          <a:bodyPr>
            <a:noAutofit/>
          </a:bodyPr>
          <a:lstStyle>
            <a:lvl1pPr>
              <a:defRPr sz="4400"/>
            </a:lvl1pPr>
          </a:lstStyle>
          <a:p>
            <a:r>
              <a:rPr lang="en-US" dirty="0"/>
              <a:t>Click to edit Master title style</a:t>
            </a:r>
          </a:p>
        </p:txBody>
      </p:sp>
      <p:sp>
        <p:nvSpPr>
          <p:cNvPr id="79" name="Content Placeholder 3">
            <a:extLst>
              <a:ext uri="{FF2B5EF4-FFF2-40B4-BE49-F238E27FC236}">
                <a16:creationId xmlns:a16="http://schemas.microsoft.com/office/drawing/2014/main" id="{9EC4C820-2D19-4D20-9807-022F15E09BDC}"/>
              </a:ext>
            </a:extLst>
          </p:cNvPr>
          <p:cNvSpPr>
            <a:spLocks noGrp="1"/>
          </p:cNvSpPr>
          <p:nvPr>
            <p:ph sz="half" idx="14"/>
          </p:nvPr>
        </p:nvSpPr>
        <p:spPr>
          <a:xfrm>
            <a:off x="6655263" y="2863633"/>
            <a:ext cx="3841597" cy="914400"/>
          </a:xfrm>
        </p:spPr>
        <p:txBody>
          <a:bodyPr>
            <a:normAutofit/>
          </a:bodyPr>
          <a:lstStyle>
            <a:lvl1pPr>
              <a:defRPr sz="2000"/>
            </a:lvl1pPr>
            <a:lvl2pPr>
              <a:defRPr sz="1800"/>
            </a:lvl2pPr>
          </a:lstStyle>
          <a:p>
            <a:pPr lvl="0"/>
            <a:r>
              <a:rPr lang="en-US"/>
              <a:t>Click to edit Master text styles</a:t>
            </a:r>
          </a:p>
          <a:p>
            <a:pPr lvl="1"/>
            <a:r>
              <a:rPr lang="en-US"/>
              <a:t>Second level</a:t>
            </a:r>
          </a:p>
        </p:txBody>
      </p:sp>
      <p:sp>
        <p:nvSpPr>
          <p:cNvPr id="81" name="Content Placeholder 3">
            <a:extLst>
              <a:ext uri="{FF2B5EF4-FFF2-40B4-BE49-F238E27FC236}">
                <a16:creationId xmlns:a16="http://schemas.microsoft.com/office/drawing/2014/main" id="{46626111-057F-4DFE-82E8-87A37D768B5A}"/>
              </a:ext>
            </a:extLst>
          </p:cNvPr>
          <p:cNvSpPr>
            <a:spLocks noGrp="1"/>
          </p:cNvSpPr>
          <p:nvPr>
            <p:ph sz="half" idx="16"/>
          </p:nvPr>
        </p:nvSpPr>
        <p:spPr>
          <a:xfrm>
            <a:off x="6655263" y="3998396"/>
            <a:ext cx="3841597" cy="914400"/>
          </a:xfrm>
        </p:spPr>
        <p:txBody>
          <a:bodyPr>
            <a:normAutofit/>
          </a:bodyPr>
          <a:lstStyle>
            <a:lvl1pPr>
              <a:defRPr sz="2000"/>
            </a:lvl1pPr>
            <a:lvl2pPr>
              <a:defRPr sz="1800"/>
            </a:lvl2pPr>
          </a:lstStyle>
          <a:p>
            <a:pPr lvl="0"/>
            <a:r>
              <a:rPr lang="en-US"/>
              <a:t>Click to edit Master text styles</a:t>
            </a:r>
          </a:p>
          <a:p>
            <a:pPr lvl="1"/>
            <a:r>
              <a:rPr lang="en-US"/>
              <a:t>Second level</a:t>
            </a:r>
          </a:p>
        </p:txBody>
      </p:sp>
      <p:sp>
        <p:nvSpPr>
          <p:cNvPr id="83" name="Content Placeholder 3">
            <a:extLst>
              <a:ext uri="{FF2B5EF4-FFF2-40B4-BE49-F238E27FC236}">
                <a16:creationId xmlns:a16="http://schemas.microsoft.com/office/drawing/2014/main" id="{BC978DF6-9973-4A43-AD8C-475AF27A1890}"/>
              </a:ext>
            </a:extLst>
          </p:cNvPr>
          <p:cNvSpPr>
            <a:spLocks noGrp="1"/>
          </p:cNvSpPr>
          <p:nvPr>
            <p:ph sz="half" idx="18"/>
          </p:nvPr>
        </p:nvSpPr>
        <p:spPr>
          <a:xfrm>
            <a:off x="6651341" y="5133158"/>
            <a:ext cx="3841597" cy="914400"/>
          </a:xfrm>
        </p:spPr>
        <p:txBody>
          <a:bodyPr>
            <a:normAutofit/>
          </a:bodyPr>
          <a:lstStyle>
            <a:lvl1pPr>
              <a:defRPr sz="2000"/>
            </a:lvl1pPr>
            <a:lvl2pPr>
              <a:defRPr sz="1800"/>
            </a:lvl2pPr>
          </a:lstStyle>
          <a:p>
            <a:pPr lvl="0"/>
            <a:r>
              <a:rPr lang="en-US"/>
              <a:t>Click to edit Master text styles</a:t>
            </a:r>
          </a:p>
          <a:p>
            <a:pPr lvl="1"/>
            <a:r>
              <a:rPr lang="en-US"/>
              <a:t>Second level</a:t>
            </a:r>
          </a:p>
        </p:txBody>
      </p:sp>
      <p:sp>
        <p:nvSpPr>
          <p:cNvPr id="84" name="Text Placeholder 2">
            <a:extLst>
              <a:ext uri="{FF2B5EF4-FFF2-40B4-BE49-F238E27FC236}">
                <a16:creationId xmlns:a16="http://schemas.microsoft.com/office/drawing/2014/main" id="{5BB77FE6-110C-48D0-BFF2-9B3AEB5A00DE}"/>
              </a:ext>
            </a:extLst>
          </p:cNvPr>
          <p:cNvSpPr>
            <a:spLocks noGrp="1"/>
          </p:cNvSpPr>
          <p:nvPr>
            <p:ph type="body" idx="19"/>
          </p:nvPr>
        </p:nvSpPr>
        <p:spPr>
          <a:xfrm>
            <a:off x="654320" y="1728869"/>
            <a:ext cx="3841597" cy="3476101"/>
          </a:xfrm>
        </p:spPr>
        <p:txBody>
          <a:bodyPr anchor="t">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4" name="Content Placeholder 3">
            <a:extLst>
              <a:ext uri="{FF2B5EF4-FFF2-40B4-BE49-F238E27FC236}">
                <a16:creationId xmlns:a16="http://schemas.microsoft.com/office/drawing/2014/main" id="{D35912DC-0607-274E-9ED2-283EB82B801A}"/>
              </a:ext>
            </a:extLst>
          </p:cNvPr>
          <p:cNvSpPr>
            <a:spLocks noGrp="1"/>
          </p:cNvSpPr>
          <p:nvPr>
            <p:ph sz="half" idx="2"/>
          </p:nvPr>
        </p:nvSpPr>
        <p:spPr>
          <a:xfrm>
            <a:off x="6655263" y="1728870"/>
            <a:ext cx="3841597" cy="914400"/>
          </a:xfrm>
        </p:spPr>
        <p:txBody>
          <a:bodyPr>
            <a:normAutofit/>
          </a:bodyPr>
          <a:lstStyle>
            <a:lvl1pPr>
              <a:defRPr sz="20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974792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 Chart Compars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C65D4B-7918-401B-9616-52A4FEC7F1DB}" type="slidenum">
              <a:rPr lang="zh-CN" altLang="en-US" smtClean="0"/>
              <a:t>‹#›</a:t>
            </a:fld>
            <a:endParaRPr lang="zh-CN" altLang="en-US"/>
          </a:p>
        </p:txBody>
      </p:sp>
      <p:grpSp>
        <p:nvGrpSpPr>
          <p:cNvPr id="6" name="Group 5">
            <a:extLst>
              <a:ext uri="{FF2B5EF4-FFF2-40B4-BE49-F238E27FC236}">
                <a16:creationId xmlns:a16="http://schemas.microsoft.com/office/drawing/2014/main" id="{2B7788CD-2CD3-44AA-8276-9C626E53BA1A}"/>
              </a:ext>
            </a:extLst>
          </p:cNvPr>
          <p:cNvGrpSpPr/>
          <p:nvPr userDrawn="1"/>
        </p:nvGrpSpPr>
        <p:grpSpPr>
          <a:xfrm>
            <a:off x="0" y="12"/>
            <a:ext cx="1028700" cy="1627505"/>
            <a:chOff x="0" y="12"/>
            <a:chExt cx="1028700" cy="1627505"/>
          </a:xfrm>
        </p:grpSpPr>
        <p:sp>
          <p:nvSpPr>
            <p:cNvPr id="7" name="bk object 16">
              <a:extLst>
                <a:ext uri="{FF2B5EF4-FFF2-40B4-BE49-F238E27FC236}">
                  <a16:creationId xmlns:a16="http://schemas.microsoft.com/office/drawing/2014/main" id="{1CE957C7-99DF-4A24-AABA-FE4D21287526}"/>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a:p>
          </p:txBody>
        </p:sp>
        <p:sp>
          <p:nvSpPr>
            <p:cNvPr id="8" name="bk object 17">
              <a:extLst>
                <a:ext uri="{FF2B5EF4-FFF2-40B4-BE49-F238E27FC236}">
                  <a16:creationId xmlns:a16="http://schemas.microsoft.com/office/drawing/2014/main" id="{E02BFE5B-1AE2-4A81-9D2A-528C641E9FC9}"/>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a:p>
          </p:txBody>
        </p:sp>
        <p:sp>
          <p:nvSpPr>
            <p:cNvPr id="9" name="bk object 18">
              <a:extLst>
                <a:ext uri="{FF2B5EF4-FFF2-40B4-BE49-F238E27FC236}">
                  <a16:creationId xmlns:a16="http://schemas.microsoft.com/office/drawing/2014/main" id="{0FCC02E8-A9AB-4BF9-A51E-816642E14BC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a:p>
          </p:txBody>
        </p:sp>
        <p:sp>
          <p:nvSpPr>
            <p:cNvPr id="10" name="bk object 19">
              <a:extLst>
                <a:ext uri="{FF2B5EF4-FFF2-40B4-BE49-F238E27FC236}">
                  <a16:creationId xmlns:a16="http://schemas.microsoft.com/office/drawing/2014/main" id="{F5EB7FD6-8105-4DC4-B0E6-5B90746EEF83}"/>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a:p>
          </p:txBody>
        </p:sp>
        <p:sp>
          <p:nvSpPr>
            <p:cNvPr id="11" name="bk object 20">
              <a:extLst>
                <a:ext uri="{FF2B5EF4-FFF2-40B4-BE49-F238E27FC236}">
                  <a16:creationId xmlns:a16="http://schemas.microsoft.com/office/drawing/2014/main" id="{5D66FB1F-2390-4A74-B8C4-B1B8F056C25A}"/>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a:p>
          </p:txBody>
        </p:sp>
        <p:sp>
          <p:nvSpPr>
            <p:cNvPr id="12" name="bk object 21">
              <a:extLst>
                <a:ext uri="{FF2B5EF4-FFF2-40B4-BE49-F238E27FC236}">
                  <a16:creationId xmlns:a16="http://schemas.microsoft.com/office/drawing/2014/main" id="{3337CF02-71C5-4274-BA23-46D215C4979E}"/>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a:p>
          </p:txBody>
        </p:sp>
        <p:sp>
          <p:nvSpPr>
            <p:cNvPr id="13" name="bk object 22">
              <a:extLst>
                <a:ext uri="{FF2B5EF4-FFF2-40B4-BE49-F238E27FC236}">
                  <a16:creationId xmlns:a16="http://schemas.microsoft.com/office/drawing/2014/main" id="{5D87CBC3-3EF2-4469-8770-7121D99D0125}"/>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a:p>
          </p:txBody>
        </p:sp>
        <p:sp>
          <p:nvSpPr>
            <p:cNvPr id="14" name="bk object 23">
              <a:extLst>
                <a:ext uri="{FF2B5EF4-FFF2-40B4-BE49-F238E27FC236}">
                  <a16:creationId xmlns:a16="http://schemas.microsoft.com/office/drawing/2014/main" id="{1E6715A9-7DD5-469E-8699-192A94C1FF1B}"/>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a:p>
          </p:txBody>
        </p:sp>
        <p:sp>
          <p:nvSpPr>
            <p:cNvPr id="15" name="bk object 24">
              <a:extLst>
                <a:ext uri="{FF2B5EF4-FFF2-40B4-BE49-F238E27FC236}">
                  <a16:creationId xmlns:a16="http://schemas.microsoft.com/office/drawing/2014/main" id="{6FA4B6B0-E50F-4619-B3BE-BC8C26ED967E}"/>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a:p>
          </p:txBody>
        </p:sp>
        <p:sp>
          <p:nvSpPr>
            <p:cNvPr id="16" name="bk object 25">
              <a:extLst>
                <a:ext uri="{FF2B5EF4-FFF2-40B4-BE49-F238E27FC236}">
                  <a16:creationId xmlns:a16="http://schemas.microsoft.com/office/drawing/2014/main" id="{45BD4D5C-FEF4-4476-8D51-00B9F79A5C96}"/>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a:p>
          </p:txBody>
        </p:sp>
        <p:sp>
          <p:nvSpPr>
            <p:cNvPr id="17" name="bk object 26">
              <a:extLst>
                <a:ext uri="{FF2B5EF4-FFF2-40B4-BE49-F238E27FC236}">
                  <a16:creationId xmlns:a16="http://schemas.microsoft.com/office/drawing/2014/main" id="{08C51440-227B-4597-AB72-1113BD7B383B}"/>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a:p>
          </p:txBody>
        </p:sp>
      </p:grpSp>
      <p:sp>
        <p:nvSpPr>
          <p:cNvPr id="18" name="流程图: 文档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0248B8EA-9D01-428E-804C-5CC4812AD929}"/>
              </a:ext>
            </a:extLst>
          </p:cNvPr>
          <p:cNvSpPr/>
          <p:nvPr userDrawn="1"/>
        </p:nvSpPr>
        <p:spPr>
          <a:xfrm>
            <a:off x="647700" y="1680322"/>
            <a:ext cx="3200400" cy="4382547"/>
          </a:xfrm>
          <a:prstGeom prst="flowChartDocumen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流程图: 文档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145FF500-2A38-4482-856F-EAA07453D2B9}"/>
              </a:ext>
            </a:extLst>
          </p:cNvPr>
          <p:cNvSpPr/>
          <p:nvPr userDrawn="1"/>
        </p:nvSpPr>
        <p:spPr>
          <a:xfrm>
            <a:off x="4495800" y="1680322"/>
            <a:ext cx="3200400" cy="4382547"/>
          </a:xfrm>
          <a:prstGeom prst="flowChartDocumen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流程图: 文档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418911BA-9ADF-4357-A696-C88C65C6ED8C}"/>
              </a:ext>
            </a:extLst>
          </p:cNvPr>
          <p:cNvSpPr/>
          <p:nvPr userDrawn="1"/>
        </p:nvSpPr>
        <p:spPr>
          <a:xfrm>
            <a:off x="8343900" y="1627517"/>
            <a:ext cx="3200400" cy="4382547"/>
          </a:xfrm>
          <a:prstGeom prst="flowChartDocumen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Title 1">
            <a:extLst>
              <a:ext uri="{FF2B5EF4-FFF2-40B4-BE49-F238E27FC236}">
                <a16:creationId xmlns:a16="http://schemas.microsoft.com/office/drawing/2014/main" id="{F6BF92EA-5482-4CA5-B7E2-20A05B08DEF0}"/>
              </a:ext>
            </a:extLst>
          </p:cNvPr>
          <p:cNvSpPr>
            <a:spLocks noGrp="1"/>
          </p:cNvSpPr>
          <p:nvPr>
            <p:ph type="title"/>
          </p:nvPr>
        </p:nvSpPr>
        <p:spPr>
          <a:xfrm>
            <a:off x="1354220" y="365126"/>
            <a:ext cx="9578057" cy="539336"/>
          </a:xfrm>
        </p:spPr>
        <p:txBody>
          <a:bodyPr>
            <a:noAutofit/>
          </a:bodyPr>
          <a:lstStyle>
            <a:lvl1pPr>
              <a:defRPr sz="4400"/>
            </a:lvl1pPr>
          </a:lstStyle>
          <a:p>
            <a:r>
              <a:rPr lang="en-US" dirty="0"/>
              <a:t>Click to edit Master title style</a:t>
            </a:r>
          </a:p>
        </p:txBody>
      </p:sp>
      <p:sp>
        <p:nvSpPr>
          <p:cNvPr id="34" name="Text Placeholder 2">
            <a:extLst>
              <a:ext uri="{FF2B5EF4-FFF2-40B4-BE49-F238E27FC236}">
                <a16:creationId xmlns:a16="http://schemas.microsoft.com/office/drawing/2014/main" id="{F5C5EF6E-AA9E-4D67-91E7-A7B5E10314E7}"/>
              </a:ext>
            </a:extLst>
          </p:cNvPr>
          <p:cNvSpPr>
            <a:spLocks noGrp="1"/>
          </p:cNvSpPr>
          <p:nvPr>
            <p:ph type="body" idx="1"/>
          </p:nvPr>
        </p:nvSpPr>
        <p:spPr>
          <a:xfrm>
            <a:off x="647700" y="1675955"/>
            <a:ext cx="3200400" cy="914400"/>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Content Placeholder 3">
            <a:extLst>
              <a:ext uri="{FF2B5EF4-FFF2-40B4-BE49-F238E27FC236}">
                <a16:creationId xmlns:a16="http://schemas.microsoft.com/office/drawing/2014/main" id="{B990459A-9F74-430A-AB7C-DB70B6BC30CF}"/>
              </a:ext>
            </a:extLst>
          </p:cNvPr>
          <p:cNvSpPr>
            <a:spLocks noGrp="1"/>
          </p:cNvSpPr>
          <p:nvPr>
            <p:ph sz="half" idx="2"/>
          </p:nvPr>
        </p:nvSpPr>
        <p:spPr>
          <a:xfrm>
            <a:off x="647280" y="2755923"/>
            <a:ext cx="3202079" cy="2213635"/>
          </a:xfrm>
        </p:spPr>
        <p:txBody>
          <a:bodyPr>
            <a:normAutofit/>
          </a:bodyPr>
          <a:lstStyle>
            <a:lvl1pPr>
              <a:defRPr sz="2000"/>
            </a:lvl1pPr>
            <a:lvl2pPr>
              <a:defRPr sz="1800"/>
            </a:lvl2pPr>
          </a:lstStyle>
          <a:p>
            <a:pPr lvl="0"/>
            <a:r>
              <a:rPr lang="en-US"/>
              <a:t>Click to edit Master text styles</a:t>
            </a:r>
          </a:p>
          <a:p>
            <a:pPr lvl="1"/>
            <a:r>
              <a:rPr lang="en-US"/>
              <a:t>Second level</a:t>
            </a:r>
          </a:p>
        </p:txBody>
      </p:sp>
      <p:sp>
        <p:nvSpPr>
          <p:cNvPr id="36" name="Text Placeholder 2">
            <a:extLst>
              <a:ext uri="{FF2B5EF4-FFF2-40B4-BE49-F238E27FC236}">
                <a16:creationId xmlns:a16="http://schemas.microsoft.com/office/drawing/2014/main" id="{EE42D018-F270-46E7-A1C1-3689396D56A3}"/>
              </a:ext>
            </a:extLst>
          </p:cNvPr>
          <p:cNvSpPr>
            <a:spLocks noGrp="1"/>
          </p:cNvSpPr>
          <p:nvPr>
            <p:ph type="body" idx="13"/>
          </p:nvPr>
        </p:nvSpPr>
        <p:spPr>
          <a:xfrm>
            <a:off x="4495800" y="1680322"/>
            <a:ext cx="3200400" cy="914400"/>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Content Placeholder 3">
            <a:extLst>
              <a:ext uri="{FF2B5EF4-FFF2-40B4-BE49-F238E27FC236}">
                <a16:creationId xmlns:a16="http://schemas.microsoft.com/office/drawing/2014/main" id="{5CA66907-3BD6-4FB3-AAAE-EAB7229192F5}"/>
              </a:ext>
            </a:extLst>
          </p:cNvPr>
          <p:cNvSpPr>
            <a:spLocks noGrp="1"/>
          </p:cNvSpPr>
          <p:nvPr>
            <p:ph sz="half" idx="14"/>
          </p:nvPr>
        </p:nvSpPr>
        <p:spPr>
          <a:xfrm>
            <a:off x="4496639" y="2768646"/>
            <a:ext cx="3200400" cy="2213635"/>
          </a:xfrm>
        </p:spPr>
        <p:txBody>
          <a:bodyPr>
            <a:normAutofit/>
          </a:bodyPr>
          <a:lstStyle>
            <a:lvl1pPr>
              <a:defRPr sz="2000"/>
            </a:lvl1pPr>
            <a:lvl2pPr>
              <a:defRPr sz="1800"/>
            </a:lvl2pPr>
          </a:lstStyle>
          <a:p>
            <a:pPr lvl="0"/>
            <a:r>
              <a:rPr lang="en-US" dirty="0"/>
              <a:t>Click to edit Master text styles</a:t>
            </a:r>
          </a:p>
          <a:p>
            <a:pPr lvl="1"/>
            <a:r>
              <a:rPr lang="en-US" dirty="0"/>
              <a:t>Second level</a:t>
            </a:r>
          </a:p>
        </p:txBody>
      </p:sp>
      <p:sp>
        <p:nvSpPr>
          <p:cNvPr id="38" name="Text Placeholder 2">
            <a:extLst>
              <a:ext uri="{FF2B5EF4-FFF2-40B4-BE49-F238E27FC236}">
                <a16:creationId xmlns:a16="http://schemas.microsoft.com/office/drawing/2014/main" id="{20EB1372-C445-468C-8FDE-E95331A6EB26}"/>
              </a:ext>
            </a:extLst>
          </p:cNvPr>
          <p:cNvSpPr>
            <a:spLocks noGrp="1"/>
          </p:cNvSpPr>
          <p:nvPr>
            <p:ph type="body" idx="15"/>
          </p:nvPr>
        </p:nvSpPr>
        <p:spPr>
          <a:xfrm>
            <a:off x="8343900" y="1675955"/>
            <a:ext cx="3200400" cy="914400"/>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Content Placeholder 3">
            <a:extLst>
              <a:ext uri="{FF2B5EF4-FFF2-40B4-BE49-F238E27FC236}">
                <a16:creationId xmlns:a16="http://schemas.microsoft.com/office/drawing/2014/main" id="{A13353CC-7C55-4532-A5E1-A7ABE8406CBD}"/>
              </a:ext>
            </a:extLst>
          </p:cNvPr>
          <p:cNvSpPr>
            <a:spLocks noGrp="1"/>
          </p:cNvSpPr>
          <p:nvPr>
            <p:ph sz="half" idx="16"/>
          </p:nvPr>
        </p:nvSpPr>
        <p:spPr>
          <a:xfrm>
            <a:off x="8344319" y="2768646"/>
            <a:ext cx="3200400" cy="2213635"/>
          </a:xfrm>
        </p:spPr>
        <p:txBody>
          <a:bodyPr>
            <a:normAutofit/>
          </a:bodyPr>
          <a:lstStyle>
            <a:lvl1pPr>
              <a:defRPr sz="20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9693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1: Title Car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4" name="Slide Number Placeholder 3"/>
          <p:cNvSpPr>
            <a:spLocks noGrp="1"/>
          </p:cNvSpPr>
          <p:nvPr>
            <p:ph type="sldNum" sz="quarter" idx="12"/>
          </p:nvPr>
        </p:nvSpPr>
        <p:spPr/>
        <p:txBody>
          <a:bodyPr/>
          <a:lstStyle/>
          <a:p>
            <a:fld id="{BFC65D4B-7918-401B-9616-52A4FEC7F1DB}" type="slidenum">
              <a:rPr lang="zh-CN" altLang="en-US" smtClean="0"/>
              <a:t>‹#›</a:t>
            </a:fld>
            <a:endParaRPr lang="zh-CN" altLang="en-US"/>
          </a:p>
        </p:txBody>
      </p:sp>
      <p:sp>
        <p:nvSpPr>
          <p:cNvPr id="17" name="bk object 16">
            <a:extLst>
              <a:ext uri="{FF2B5EF4-FFF2-40B4-BE49-F238E27FC236}">
                <a16:creationId xmlns:a16="http://schemas.microsoft.com/office/drawing/2014/main" id="{3ACF61FA-F36F-48FF-9164-7B7C105B9495}"/>
              </a:ext>
            </a:extLst>
          </p:cNvPr>
          <p:cNvSpPr/>
          <p:nvPr userDrawn="1"/>
        </p:nvSpPr>
        <p:spPr>
          <a:xfrm>
            <a:off x="0" y="0"/>
            <a:ext cx="11130855" cy="6858000"/>
          </a:xfrm>
          <a:custGeom>
            <a:avLst/>
            <a:gdLst/>
            <a:ahLst/>
            <a:cxnLst/>
            <a:rect l="l" t="t" r="r" b="b"/>
            <a:pathLst>
              <a:path w="15830550" h="9753600">
                <a:moveTo>
                  <a:pt x="15830147" y="0"/>
                </a:moveTo>
                <a:lnTo>
                  <a:pt x="0" y="0"/>
                </a:lnTo>
                <a:lnTo>
                  <a:pt x="0" y="9753599"/>
                </a:lnTo>
                <a:lnTo>
                  <a:pt x="7678807" y="9753599"/>
                </a:lnTo>
                <a:lnTo>
                  <a:pt x="15608710" y="4959319"/>
                </a:lnTo>
                <a:lnTo>
                  <a:pt x="15648317" y="4932451"/>
                </a:lnTo>
                <a:lnTo>
                  <a:pt x="15684531" y="4901961"/>
                </a:lnTo>
                <a:lnTo>
                  <a:pt x="15717168" y="4868171"/>
                </a:lnTo>
                <a:lnTo>
                  <a:pt x="15746046" y="4831408"/>
                </a:lnTo>
                <a:lnTo>
                  <a:pt x="15770982" y="4791997"/>
                </a:lnTo>
                <a:lnTo>
                  <a:pt x="15791795" y="4750261"/>
                </a:lnTo>
                <a:lnTo>
                  <a:pt x="15808300" y="4706526"/>
                </a:lnTo>
                <a:lnTo>
                  <a:pt x="15820315" y="4661116"/>
                </a:lnTo>
                <a:lnTo>
                  <a:pt x="15827659" y="4614356"/>
                </a:lnTo>
                <a:lnTo>
                  <a:pt x="15830147" y="4566572"/>
                </a:lnTo>
                <a:lnTo>
                  <a:pt x="15830147" y="0"/>
                </a:lnTo>
                <a:close/>
              </a:path>
            </a:pathLst>
          </a:custGeom>
          <a:solidFill>
            <a:srgbClr val="EF3F24"/>
          </a:solidFill>
        </p:spPr>
        <p:txBody>
          <a:bodyPr wrap="square" lIns="0" tIns="0" rIns="0" bIns="0" rtlCol="0"/>
          <a:lstStyle/>
          <a:p>
            <a:endParaRPr/>
          </a:p>
        </p:txBody>
      </p:sp>
      <p:sp>
        <p:nvSpPr>
          <p:cNvPr id="36" name="Text Placeholder 2">
            <a:extLst>
              <a:ext uri="{FF2B5EF4-FFF2-40B4-BE49-F238E27FC236}">
                <a16:creationId xmlns:a16="http://schemas.microsoft.com/office/drawing/2014/main" id="{8995E584-05CA-4D9A-9575-C18C8D530BC2}"/>
              </a:ext>
            </a:extLst>
          </p:cNvPr>
          <p:cNvSpPr>
            <a:spLocks noGrp="1"/>
          </p:cNvSpPr>
          <p:nvPr>
            <p:ph type="body" idx="1"/>
          </p:nvPr>
        </p:nvSpPr>
        <p:spPr>
          <a:xfrm>
            <a:off x="1170056" y="1324843"/>
            <a:ext cx="7315200" cy="2743200"/>
          </a:xfrm>
        </p:spPr>
        <p:txBody>
          <a:bodyPr anchor="t">
            <a:normAutofit/>
          </a:bodyPr>
          <a:lstStyle>
            <a:lvl1pPr marL="0" indent="0" algn="l">
              <a:buNone/>
              <a:defRPr sz="6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6EA088A-DD7C-1D42-862F-8D44826B123A}"/>
              </a:ext>
            </a:extLst>
          </p:cNvPr>
          <p:cNvSpPr>
            <a:spLocks noGrp="1" noChangeAspect="1"/>
          </p:cNvSpPr>
          <p:nvPr>
            <p:ph sz="quarter" idx="13"/>
          </p:nvPr>
        </p:nvSpPr>
        <p:spPr>
          <a:xfrm>
            <a:off x="10043160" y="4344670"/>
            <a:ext cx="2011680" cy="2011680"/>
          </a:xfrm>
        </p:spPr>
        <p:txBody>
          <a:bodyPr anchor="ctr"/>
          <a:lstStyle>
            <a:lvl4pPr marL="1371600" indent="0" algn="l">
              <a:lnSpc>
                <a:spcPct val="100000"/>
              </a:lnSpc>
              <a:buNone/>
              <a:defRPr lang="en-US" dirty="0" smtClean="0"/>
            </a:lvl4pPr>
          </a:lstStyle>
          <a:p>
            <a:pPr lvl="3"/>
            <a:endParaRPr lang="en-US" dirty="0"/>
          </a:p>
        </p:txBody>
      </p:sp>
      <p:sp>
        <p:nvSpPr>
          <p:cNvPr id="9" name="Text Placeholder 8">
            <a:extLst>
              <a:ext uri="{FF2B5EF4-FFF2-40B4-BE49-F238E27FC236}">
                <a16:creationId xmlns:a16="http://schemas.microsoft.com/office/drawing/2014/main" id="{FA7E624A-4919-A944-A402-C3D0205823FD}"/>
              </a:ext>
            </a:extLst>
          </p:cNvPr>
          <p:cNvSpPr>
            <a:spLocks noGrp="1"/>
          </p:cNvSpPr>
          <p:nvPr>
            <p:ph type="body" sz="quarter" idx="14"/>
          </p:nvPr>
        </p:nvSpPr>
        <p:spPr>
          <a:xfrm>
            <a:off x="1170056" y="4297796"/>
            <a:ext cx="5029200" cy="914400"/>
          </a:xfrm>
        </p:spPr>
        <p:txBody>
          <a:bodyPr anchor="ctr"/>
          <a:lstStyle>
            <a:lvl1pPr marL="0" indent="0">
              <a:lnSpc>
                <a:spcPct val="100000"/>
              </a:lnSpc>
              <a:buNone/>
              <a:defRPr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8693477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 Three Panels">
    <p:spTree>
      <p:nvGrpSpPr>
        <p:cNvPr id="1" name=""/>
        <p:cNvGrpSpPr/>
        <p:nvPr/>
      </p:nvGrpSpPr>
      <p:grpSpPr>
        <a:xfrm>
          <a:off x="0" y="0"/>
          <a:ext cx="0" cy="0"/>
          <a:chOff x="0" y="0"/>
          <a:chExt cx="0" cy="0"/>
        </a:xfrm>
      </p:grpSpPr>
      <p:sp>
        <p:nvSpPr>
          <p:cNvPr id="46" name="矩形 27"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CE3C3387-1B80-402B-B9F6-2110AEDACAB5}"/>
              </a:ext>
            </a:extLst>
          </p:cNvPr>
          <p:cNvSpPr/>
          <p:nvPr userDrawn="1"/>
        </p:nvSpPr>
        <p:spPr>
          <a:xfrm>
            <a:off x="3622596" y="3731664"/>
            <a:ext cx="3509206" cy="19931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28"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6FB922AC-5BE2-4FCC-A714-2E4E9CF3727D}"/>
              </a:ext>
            </a:extLst>
          </p:cNvPr>
          <p:cNvSpPr/>
          <p:nvPr userDrawn="1"/>
        </p:nvSpPr>
        <p:spPr>
          <a:xfrm>
            <a:off x="7423071" y="3731664"/>
            <a:ext cx="3509206" cy="19931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504227A7-4499-4D5F-ADD3-7BB0F816A2BE}"/>
              </a:ext>
            </a:extLst>
          </p:cNvPr>
          <p:cNvSpPr/>
          <p:nvPr userDrawn="1"/>
        </p:nvSpPr>
        <p:spPr>
          <a:xfrm>
            <a:off x="3622596" y="1690255"/>
            <a:ext cx="7309681" cy="18178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Date Placeholder 2"/>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C65D4B-7918-401B-9616-52A4FEC7F1DB}" type="slidenum">
              <a:rPr lang="zh-CN" altLang="en-US" smtClean="0"/>
              <a:t>‹#›</a:t>
            </a:fld>
            <a:endParaRPr lang="zh-CN" altLang="en-US"/>
          </a:p>
        </p:txBody>
      </p:sp>
      <p:grpSp>
        <p:nvGrpSpPr>
          <p:cNvPr id="6" name="Group 5">
            <a:extLst>
              <a:ext uri="{FF2B5EF4-FFF2-40B4-BE49-F238E27FC236}">
                <a16:creationId xmlns:a16="http://schemas.microsoft.com/office/drawing/2014/main" id="{2B7788CD-2CD3-44AA-8276-9C626E53BA1A}"/>
              </a:ext>
            </a:extLst>
          </p:cNvPr>
          <p:cNvGrpSpPr/>
          <p:nvPr userDrawn="1"/>
        </p:nvGrpSpPr>
        <p:grpSpPr>
          <a:xfrm>
            <a:off x="0" y="12"/>
            <a:ext cx="1028700" cy="1627505"/>
            <a:chOff x="0" y="12"/>
            <a:chExt cx="1028700" cy="1627505"/>
          </a:xfrm>
        </p:grpSpPr>
        <p:sp>
          <p:nvSpPr>
            <p:cNvPr id="7" name="bk object 16">
              <a:extLst>
                <a:ext uri="{FF2B5EF4-FFF2-40B4-BE49-F238E27FC236}">
                  <a16:creationId xmlns:a16="http://schemas.microsoft.com/office/drawing/2014/main" id="{1CE957C7-99DF-4A24-AABA-FE4D21287526}"/>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a:p>
          </p:txBody>
        </p:sp>
        <p:sp>
          <p:nvSpPr>
            <p:cNvPr id="8" name="bk object 17">
              <a:extLst>
                <a:ext uri="{FF2B5EF4-FFF2-40B4-BE49-F238E27FC236}">
                  <a16:creationId xmlns:a16="http://schemas.microsoft.com/office/drawing/2014/main" id="{E02BFE5B-1AE2-4A81-9D2A-528C641E9FC9}"/>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a:p>
          </p:txBody>
        </p:sp>
        <p:sp>
          <p:nvSpPr>
            <p:cNvPr id="9" name="bk object 18">
              <a:extLst>
                <a:ext uri="{FF2B5EF4-FFF2-40B4-BE49-F238E27FC236}">
                  <a16:creationId xmlns:a16="http://schemas.microsoft.com/office/drawing/2014/main" id="{0FCC02E8-A9AB-4BF9-A51E-816642E14BC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a:p>
          </p:txBody>
        </p:sp>
        <p:sp>
          <p:nvSpPr>
            <p:cNvPr id="10" name="bk object 19">
              <a:extLst>
                <a:ext uri="{FF2B5EF4-FFF2-40B4-BE49-F238E27FC236}">
                  <a16:creationId xmlns:a16="http://schemas.microsoft.com/office/drawing/2014/main" id="{F5EB7FD6-8105-4DC4-B0E6-5B90746EEF83}"/>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a:p>
          </p:txBody>
        </p:sp>
        <p:sp>
          <p:nvSpPr>
            <p:cNvPr id="11" name="bk object 20">
              <a:extLst>
                <a:ext uri="{FF2B5EF4-FFF2-40B4-BE49-F238E27FC236}">
                  <a16:creationId xmlns:a16="http://schemas.microsoft.com/office/drawing/2014/main" id="{5D66FB1F-2390-4A74-B8C4-B1B8F056C25A}"/>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a:p>
          </p:txBody>
        </p:sp>
        <p:sp>
          <p:nvSpPr>
            <p:cNvPr id="12" name="bk object 21">
              <a:extLst>
                <a:ext uri="{FF2B5EF4-FFF2-40B4-BE49-F238E27FC236}">
                  <a16:creationId xmlns:a16="http://schemas.microsoft.com/office/drawing/2014/main" id="{3337CF02-71C5-4274-BA23-46D215C4979E}"/>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a:p>
          </p:txBody>
        </p:sp>
        <p:sp>
          <p:nvSpPr>
            <p:cNvPr id="13" name="bk object 22">
              <a:extLst>
                <a:ext uri="{FF2B5EF4-FFF2-40B4-BE49-F238E27FC236}">
                  <a16:creationId xmlns:a16="http://schemas.microsoft.com/office/drawing/2014/main" id="{5D87CBC3-3EF2-4469-8770-7121D99D0125}"/>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a:p>
          </p:txBody>
        </p:sp>
        <p:sp>
          <p:nvSpPr>
            <p:cNvPr id="14" name="bk object 23">
              <a:extLst>
                <a:ext uri="{FF2B5EF4-FFF2-40B4-BE49-F238E27FC236}">
                  <a16:creationId xmlns:a16="http://schemas.microsoft.com/office/drawing/2014/main" id="{1E6715A9-7DD5-469E-8699-192A94C1FF1B}"/>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a:p>
          </p:txBody>
        </p:sp>
        <p:sp>
          <p:nvSpPr>
            <p:cNvPr id="15" name="bk object 24">
              <a:extLst>
                <a:ext uri="{FF2B5EF4-FFF2-40B4-BE49-F238E27FC236}">
                  <a16:creationId xmlns:a16="http://schemas.microsoft.com/office/drawing/2014/main" id="{6FA4B6B0-E50F-4619-B3BE-BC8C26ED967E}"/>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a:p>
          </p:txBody>
        </p:sp>
        <p:sp>
          <p:nvSpPr>
            <p:cNvPr id="16" name="bk object 25">
              <a:extLst>
                <a:ext uri="{FF2B5EF4-FFF2-40B4-BE49-F238E27FC236}">
                  <a16:creationId xmlns:a16="http://schemas.microsoft.com/office/drawing/2014/main" id="{45BD4D5C-FEF4-4476-8D51-00B9F79A5C96}"/>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a:p>
          </p:txBody>
        </p:sp>
        <p:sp>
          <p:nvSpPr>
            <p:cNvPr id="17" name="bk object 26">
              <a:extLst>
                <a:ext uri="{FF2B5EF4-FFF2-40B4-BE49-F238E27FC236}">
                  <a16:creationId xmlns:a16="http://schemas.microsoft.com/office/drawing/2014/main" id="{08C51440-227B-4597-AB72-1113BD7B383B}"/>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a:p>
          </p:txBody>
        </p:sp>
      </p:grpSp>
      <p:sp>
        <p:nvSpPr>
          <p:cNvPr id="33" name="Title 1">
            <a:extLst>
              <a:ext uri="{FF2B5EF4-FFF2-40B4-BE49-F238E27FC236}">
                <a16:creationId xmlns:a16="http://schemas.microsoft.com/office/drawing/2014/main" id="{F6BF92EA-5482-4CA5-B7E2-20A05B08DEF0}"/>
              </a:ext>
            </a:extLst>
          </p:cNvPr>
          <p:cNvSpPr>
            <a:spLocks noGrp="1"/>
          </p:cNvSpPr>
          <p:nvPr>
            <p:ph type="title"/>
          </p:nvPr>
        </p:nvSpPr>
        <p:spPr>
          <a:xfrm>
            <a:off x="1354220" y="365126"/>
            <a:ext cx="9578057" cy="539336"/>
          </a:xfrm>
        </p:spPr>
        <p:txBody>
          <a:bodyPr>
            <a:noAutofit/>
          </a:bodyPr>
          <a:lstStyle>
            <a:lvl1pPr>
              <a:defRPr sz="4400"/>
            </a:lvl1pPr>
          </a:lstStyle>
          <a:p>
            <a:r>
              <a:rPr lang="en-US" dirty="0"/>
              <a:t>Click to edit Master title style</a:t>
            </a:r>
          </a:p>
        </p:txBody>
      </p:sp>
      <p:sp>
        <p:nvSpPr>
          <p:cNvPr id="34" name="Text Placeholder 2">
            <a:extLst>
              <a:ext uri="{FF2B5EF4-FFF2-40B4-BE49-F238E27FC236}">
                <a16:creationId xmlns:a16="http://schemas.microsoft.com/office/drawing/2014/main" id="{F5C5EF6E-AA9E-4D67-91E7-A7B5E10314E7}"/>
              </a:ext>
            </a:extLst>
          </p:cNvPr>
          <p:cNvSpPr>
            <a:spLocks noGrp="1"/>
          </p:cNvSpPr>
          <p:nvPr>
            <p:ph type="body" idx="1"/>
          </p:nvPr>
        </p:nvSpPr>
        <p:spPr>
          <a:xfrm>
            <a:off x="3916016" y="1951551"/>
            <a:ext cx="6718850" cy="439097"/>
          </a:xfrm>
        </p:spPr>
        <p:txBody>
          <a:bodyPr anchor="b">
            <a:norm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B990459A-9F74-430A-AB7C-DB70B6BC30CF}"/>
              </a:ext>
            </a:extLst>
          </p:cNvPr>
          <p:cNvSpPr>
            <a:spLocks noGrp="1"/>
          </p:cNvSpPr>
          <p:nvPr>
            <p:ph sz="half" idx="2"/>
          </p:nvPr>
        </p:nvSpPr>
        <p:spPr>
          <a:xfrm>
            <a:off x="3916017" y="2390648"/>
            <a:ext cx="6718850" cy="909144"/>
          </a:xfrm>
        </p:spPr>
        <p:txBody>
          <a:bodyPr>
            <a:normAutofit/>
          </a:bodyPr>
          <a:lstStyle>
            <a:lvl1pPr>
              <a:defRPr sz="2000"/>
            </a:lvl1pPr>
            <a:lvl2pPr>
              <a:defRPr sz="1800"/>
            </a:lvl2pPr>
          </a:lstStyle>
          <a:p>
            <a:pPr lvl="0"/>
            <a:r>
              <a:rPr lang="en-US"/>
              <a:t>Click to edit Master text styles</a:t>
            </a:r>
          </a:p>
          <a:p>
            <a:pPr lvl="1"/>
            <a:r>
              <a:rPr lang="en-US"/>
              <a:t>Second level</a:t>
            </a:r>
          </a:p>
        </p:txBody>
      </p:sp>
      <p:sp>
        <p:nvSpPr>
          <p:cNvPr id="36" name="Text Placeholder 2">
            <a:extLst>
              <a:ext uri="{FF2B5EF4-FFF2-40B4-BE49-F238E27FC236}">
                <a16:creationId xmlns:a16="http://schemas.microsoft.com/office/drawing/2014/main" id="{EE42D018-F270-46E7-A1C1-3689396D56A3}"/>
              </a:ext>
            </a:extLst>
          </p:cNvPr>
          <p:cNvSpPr>
            <a:spLocks noGrp="1"/>
          </p:cNvSpPr>
          <p:nvPr>
            <p:ph type="body" idx="13"/>
          </p:nvPr>
        </p:nvSpPr>
        <p:spPr>
          <a:xfrm>
            <a:off x="3916017" y="3899627"/>
            <a:ext cx="2932044" cy="439097"/>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Content Placeholder 3">
            <a:extLst>
              <a:ext uri="{FF2B5EF4-FFF2-40B4-BE49-F238E27FC236}">
                <a16:creationId xmlns:a16="http://schemas.microsoft.com/office/drawing/2014/main" id="{5CA66907-3BD6-4FB3-AAAE-EAB7229192F5}"/>
              </a:ext>
            </a:extLst>
          </p:cNvPr>
          <p:cNvSpPr>
            <a:spLocks noGrp="1"/>
          </p:cNvSpPr>
          <p:nvPr>
            <p:ph sz="half" idx="14"/>
          </p:nvPr>
        </p:nvSpPr>
        <p:spPr>
          <a:xfrm>
            <a:off x="3916017" y="4338724"/>
            <a:ext cx="2932044" cy="1217250"/>
          </a:xfrm>
        </p:spPr>
        <p:txBody>
          <a:bodyPr>
            <a:normAutofit/>
          </a:bodyPr>
          <a:lstStyle>
            <a:lvl1pPr>
              <a:defRPr sz="2000"/>
            </a:lvl1pPr>
            <a:lvl2pPr>
              <a:defRPr sz="1800"/>
            </a:lvl2pPr>
          </a:lstStyle>
          <a:p>
            <a:pPr lvl="0"/>
            <a:r>
              <a:rPr lang="en-US"/>
              <a:t>Click to edit Master text styles</a:t>
            </a:r>
          </a:p>
          <a:p>
            <a:pPr lvl="1"/>
            <a:r>
              <a:rPr lang="en-US"/>
              <a:t>Second level</a:t>
            </a:r>
          </a:p>
        </p:txBody>
      </p:sp>
      <p:sp>
        <p:nvSpPr>
          <p:cNvPr id="49" name="Text Placeholder 2">
            <a:extLst>
              <a:ext uri="{FF2B5EF4-FFF2-40B4-BE49-F238E27FC236}">
                <a16:creationId xmlns:a16="http://schemas.microsoft.com/office/drawing/2014/main" id="{702F11A6-E913-425C-8976-E20FBEC35310}"/>
              </a:ext>
            </a:extLst>
          </p:cNvPr>
          <p:cNvSpPr>
            <a:spLocks noGrp="1"/>
          </p:cNvSpPr>
          <p:nvPr>
            <p:ph type="body" idx="15"/>
          </p:nvPr>
        </p:nvSpPr>
        <p:spPr>
          <a:xfrm>
            <a:off x="7702823" y="3899627"/>
            <a:ext cx="2932044" cy="439097"/>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0" name="Content Placeholder 3">
            <a:extLst>
              <a:ext uri="{FF2B5EF4-FFF2-40B4-BE49-F238E27FC236}">
                <a16:creationId xmlns:a16="http://schemas.microsoft.com/office/drawing/2014/main" id="{7BB4A00A-BC38-4BF1-9C7D-577FF7F9A6C7}"/>
              </a:ext>
            </a:extLst>
          </p:cNvPr>
          <p:cNvSpPr>
            <a:spLocks noGrp="1"/>
          </p:cNvSpPr>
          <p:nvPr>
            <p:ph sz="half" idx="16"/>
          </p:nvPr>
        </p:nvSpPr>
        <p:spPr>
          <a:xfrm>
            <a:off x="7702823" y="4338724"/>
            <a:ext cx="2932044" cy="1217250"/>
          </a:xfrm>
        </p:spPr>
        <p:txBody>
          <a:bodyPr>
            <a:normAutofit/>
          </a:bodyPr>
          <a:lstStyle>
            <a:lvl1pPr>
              <a:defRPr sz="20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27958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 Three Panels Alt">
    <p:spTree>
      <p:nvGrpSpPr>
        <p:cNvPr id="1" name=""/>
        <p:cNvGrpSpPr/>
        <p:nvPr/>
      </p:nvGrpSpPr>
      <p:grpSpPr>
        <a:xfrm>
          <a:off x="0" y="0"/>
          <a:ext cx="0" cy="0"/>
          <a:chOff x="0" y="0"/>
          <a:chExt cx="0" cy="0"/>
        </a:xfrm>
      </p:grpSpPr>
      <p:sp>
        <p:nvSpPr>
          <p:cNvPr id="31" name="矩形 27"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9978BEF0-DCCB-4AEA-8DB8-BA8F103D4577}"/>
              </a:ext>
            </a:extLst>
          </p:cNvPr>
          <p:cNvSpPr/>
          <p:nvPr userDrawn="1"/>
        </p:nvSpPr>
        <p:spPr>
          <a:xfrm>
            <a:off x="6290510" y="3429000"/>
            <a:ext cx="4640180" cy="292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27"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CE3C3387-1B80-402B-B9F6-2110AEDACAB5}"/>
              </a:ext>
            </a:extLst>
          </p:cNvPr>
          <p:cNvSpPr/>
          <p:nvPr userDrawn="1"/>
        </p:nvSpPr>
        <p:spPr>
          <a:xfrm>
            <a:off x="1354220" y="3429000"/>
            <a:ext cx="4640180" cy="292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10"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504227A7-4499-4D5F-ADD3-7BB0F816A2BE}"/>
              </a:ext>
            </a:extLst>
          </p:cNvPr>
          <p:cNvSpPr/>
          <p:nvPr userDrawn="1"/>
        </p:nvSpPr>
        <p:spPr>
          <a:xfrm>
            <a:off x="1306971" y="1272266"/>
            <a:ext cx="9578057" cy="18178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Date Placeholder 2"/>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C65D4B-7918-401B-9616-52A4FEC7F1DB}" type="slidenum">
              <a:rPr lang="zh-CN" altLang="en-US" smtClean="0"/>
              <a:t>‹#›</a:t>
            </a:fld>
            <a:endParaRPr lang="zh-CN" altLang="en-US"/>
          </a:p>
        </p:txBody>
      </p:sp>
      <p:grpSp>
        <p:nvGrpSpPr>
          <p:cNvPr id="6" name="Group 5">
            <a:extLst>
              <a:ext uri="{FF2B5EF4-FFF2-40B4-BE49-F238E27FC236}">
                <a16:creationId xmlns:a16="http://schemas.microsoft.com/office/drawing/2014/main" id="{2B7788CD-2CD3-44AA-8276-9C626E53BA1A}"/>
              </a:ext>
            </a:extLst>
          </p:cNvPr>
          <p:cNvGrpSpPr/>
          <p:nvPr userDrawn="1"/>
        </p:nvGrpSpPr>
        <p:grpSpPr>
          <a:xfrm>
            <a:off x="0" y="12"/>
            <a:ext cx="1028700" cy="1627505"/>
            <a:chOff x="0" y="12"/>
            <a:chExt cx="1028700" cy="1627505"/>
          </a:xfrm>
        </p:grpSpPr>
        <p:sp>
          <p:nvSpPr>
            <p:cNvPr id="7" name="bk object 16">
              <a:extLst>
                <a:ext uri="{FF2B5EF4-FFF2-40B4-BE49-F238E27FC236}">
                  <a16:creationId xmlns:a16="http://schemas.microsoft.com/office/drawing/2014/main" id="{1CE957C7-99DF-4A24-AABA-FE4D21287526}"/>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a:p>
          </p:txBody>
        </p:sp>
        <p:sp>
          <p:nvSpPr>
            <p:cNvPr id="8" name="bk object 17">
              <a:extLst>
                <a:ext uri="{FF2B5EF4-FFF2-40B4-BE49-F238E27FC236}">
                  <a16:creationId xmlns:a16="http://schemas.microsoft.com/office/drawing/2014/main" id="{E02BFE5B-1AE2-4A81-9D2A-528C641E9FC9}"/>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a:p>
          </p:txBody>
        </p:sp>
        <p:sp>
          <p:nvSpPr>
            <p:cNvPr id="9" name="bk object 18">
              <a:extLst>
                <a:ext uri="{FF2B5EF4-FFF2-40B4-BE49-F238E27FC236}">
                  <a16:creationId xmlns:a16="http://schemas.microsoft.com/office/drawing/2014/main" id="{0FCC02E8-A9AB-4BF9-A51E-816642E14BC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a:p>
          </p:txBody>
        </p:sp>
        <p:sp>
          <p:nvSpPr>
            <p:cNvPr id="10" name="bk object 19">
              <a:extLst>
                <a:ext uri="{FF2B5EF4-FFF2-40B4-BE49-F238E27FC236}">
                  <a16:creationId xmlns:a16="http://schemas.microsoft.com/office/drawing/2014/main" id="{F5EB7FD6-8105-4DC4-B0E6-5B90746EEF83}"/>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a:p>
          </p:txBody>
        </p:sp>
        <p:sp>
          <p:nvSpPr>
            <p:cNvPr id="11" name="bk object 20">
              <a:extLst>
                <a:ext uri="{FF2B5EF4-FFF2-40B4-BE49-F238E27FC236}">
                  <a16:creationId xmlns:a16="http://schemas.microsoft.com/office/drawing/2014/main" id="{5D66FB1F-2390-4A74-B8C4-B1B8F056C25A}"/>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a:p>
          </p:txBody>
        </p:sp>
        <p:sp>
          <p:nvSpPr>
            <p:cNvPr id="12" name="bk object 21">
              <a:extLst>
                <a:ext uri="{FF2B5EF4-FFF2-40B4-BE49-F238E27FC236}">
                  <a16:creationId xmlns:a16="http://schemas.microsoft.com/office/drawing/2014/main" id="{3337CF02-71C5-4274-BA23-46D215C4979E}"/>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a:p>
          </p:txBody>
        </p:sp>
        <p:sp>
          <p:nvSpPr>
            <p:cNvPr id="13" name="bk object 22">
              <a:extLst>
                <a:ext uri="{FF2B5EF4-FFF2-40B4-BE49-F238E27FC236}">
                  <a16:creationId xmlns:a16="http://schemas.microsoft.com/office/drawing/2014/main" id="{5D87CBC3-3EF2-4469-8770-7121D99D0125}"/>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a:p>
          </p:txBody>
        </p:sp>
        <p:sp>
          <p:nvSpPr>
            <p:cNvPr id="14" name="bk object 23">
              <a:extLst>
                <a:ext uri="{FF2B5EF4-FFF2-40B4-BE49-F238E27FC236}">
                  <a16:creationId xmlns:a16="http://schemas.microsoft.com/office/drawing/2014/main" id="{1E6715A9-7DD5-469E-8699-192A94C1FF1B}"/>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a:p>
          </p:txBody>
        </p:sp>
        <p:sp>
          <p:nvSpPr>
            <p:cNvPr id="15" name="bk object 24">
              <a:extLst>
                <a:ext uri="{FF2B5EF4-FFF2-40B4-BE49-F238E27FC236}">
                  <a16:creationId xmlns:a16="http://schemas.microsoft.com/office/drawing/2014/main" id="{6FA4B6B0-E50F-4619-B3BE-BC8C26ED967E}"/>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a:p>
          </p:txBody>
        </p:sp>
        <p:sp>
          <p:nvSpPr>
            <p:cNvPr id="16" name="bk object 25">
              <a:extLst>
                <a:ext uri="{FF2B5EF4-FFF2-40B4-BE49-F238E27FC236}">
                  <a16:creationId xmlns:a16="http://schemas.microsoft.com/office/drawing/2014/main" id="{45BD4D5C-FEF4-4476-8D51-00B9F79A5C96}"/>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a:p>
          </p:txBody>
        </p:sp>
        <p:sp>
          <p:nvSpPr>
            <p:cNvPr id="17" name="bk object 26">
              <a:extLst>
                <a:ext uri="{FF2B5EF4-FFF2-40B4-BE49-F238E27FC236}">
                  <a16:creationId xmlns:a16="http://schemas.microsoft.com/office/drawing/2014/main" id="{08C51440-227B-4597-AB72-1113BD7B383B}"/>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a:p>
          </p:txBody>
        </p:sp>
      </p:grpSp>
      <p:sp>
        <p:nvSpPr>
          <p:cNvPr id="33" name="Title 1">
            <a:extLst>
              <a:ext uri="{FF2B5EF4-FFF2-40B4-BE49-F238E27FC236}">
                <a16:creationId xmlns:a16="http://schemas.microsoft.com/office/drawing/2014/main" id="{F6BF92EA-5482-4CA5-B7E2-20A05B08DEF0}"/>
              </a:ext>
            </a:extLst>
          </p:cNvPr>
          <p:cNvSpPr>
            <a:spLocks noGrp="1"/>
          </p:cNvSpPr>
          <p:nvPr>
            <p:ph type="title"/>
          </p:nvPr>
        </p:nvSpPr>
        <p:spPr>
          <a:xfrm>
            <a:off x="1354220" y="365126"/>
            <a:ext cx="9578057" cy="539336"/>
          </a:xfrm>
        </p:spPr>
        <p:txBody>
          <a:bodyPr>
            <a:noAutofit/>
          </a:bodyPr>
          <a:lstStyle>
            <a:lvl1pPr>
              <a:defRPr sz="4400"/>
            </a:lvl1pPr>
          </a:lstStyle>
          <a:p>
            <a:r>
              <a:rPr lang="en-US" dirty="0"/>
              <a:t>Click to edit Master title style</a:t>
            </a:r>
          </a:p>
        </p:txBody>
      </p:sp>
      <p:sp>
        <p:nvSpPr>
          <p:cNvPr id="35" name="Content Placeholder 3">
            <a:extLst>
              <a:ext uri="{FF2B5EF4-FFF2-40B4-BE49-F238E27FC236}">
                <a16:creationId xmlns:a16="http://schemas.microsoft.com/office/drawing/2014/main" id="{B990459A-9F74-430A-AB7C-DB70B6BC30CF}"/>
              </a:ext>
            </a:extLst>
          </p:cNvPr>
          <p:cNvSpPr>
            <a:spLocks noGrp="1"/>
          </p:cNvSpPr>
          <p:nvPr>
            <p:ph sz="half" idx="2"/>
          </p:nvPr>
        </p:nvSpPr>
        <p:spPr>
          <a:xfrm>
            <a:off x="1306971" y="1272266"/>
            <a:ext cx="9578057" cy="1788930"/>
          </a:xfrm>
        </p:spPr>
        <p:txBody>
          <a:bodyPr>
            <a:normAutofit/>
          </a:bodyPr>
          <a:lstStyle>
            <a:lvl1pPr>
              <a:defRPr sz="2000"/>
            </a:lvl1pPr>
            <a:lvl2pPr>
              <a:defRPr sz="1800"/>
            </a:lvl2pPr>
          </a:lstStyle>
          <a:p>
            <a:pPr lvl="0"/>
            <a:r>
              <a:rPr lang="en-US" dirty="0"/>
              <a:t>Click to edit Master text styles</a:t>
            </a:r>
          </a:p>
          <a:p>
            <a:pPr lvl="1"/>
            <a:r>
              <a:rPr lang="en-US" dirty="0"/>
              <a:t>Second level</a:t>
            </a:r>
          </a:p>
        </p:txBody>
      </p:sp>
      <p:sp>
        <p:nvSpPr>
          <p:cNvPr id="37" name="Content Placeholder 3">
            <a:extLst>
              <a:ext uri="{FF2B5EF4-FFF2-40B4-BE49-F238E27FC236}">
                <a16:creationId xmlns:a16="http://schemas.microsoft.com/office/drawing/2014/main" id="{5CA66907-3BD6-4FB3-AAAE-EAB7229192F5}"/>
              </a:ext>
            </a:extLst>
          </p:cNvPr>
          <p:cNvSpPr>
            <a:spLocks noGrp="1"/>
          </p:cNvSpPr>
          <p:nvPr>
            <p:ph sz="half" idx="14"/>
          </p:nvPr>
        </p:nvSpPr>
        <p:spPr>
          <a:xfrm>
            <a:off x="1354220" y="3428999"/>
            <a:ext cx="4640180" cy="2898443"/>
          </a:xfrm>
        </p:spPr>
        <p:txBody>
          <a:bodyPr>
            <a:normAutofit/>
          </a:bodyPr>
          <a:lstStyle>
            <a:lvl1pPr>
              <a:defRPr sz="2000"/>
            </a:lvl1pPr>
            <a:lvl2pPr>
              <a:defRPr sz="1800"/>
            </a:lvl2pPr>
          </a:lstStyle>
          <a:p>
            <a:pPr lvl="0"/>
            <a:r>
              <a:rPr lang="en-US" dirty="0"/>
              <a:t>Click to edit Master text styles</a:t>
            </a:r>
          </a:p>
          <a:p>
            <a:pPr lvl="1"/>
            <a:r>
              <a:rPr lang="en-US" dirty="0"/>
              <a:t>Second level</a:t>
            </a:r>
          </a:p>
        </p:txBody>
      </p:sp>
      <p:sp>
        <p:nvSpPr>
          <p:cNvPr id="38" name="Content Placeholder 3">
            <a:extLst>
              <a:ext uri="{FF2B5EF4-FFF2-40B4-BE49-F238E27FC236}">
                <a16:creationId xmlns:a16="http://schemas.microsoft.com/office/drawing/2014/main" id="{F680B54E-CC6D-4472-B542-8288CC9A4EDB}"/>
              </a:ext>
            </a:extLst>
          </p:cNvPr>
          <p:cNvSpPr>
            <a:spLocks noGrp="1"/>
          </p:cNvSpPr>
          <p:nvPr>
            <p:ph sz="half" idx="16"/>
          </p:nvPr>
        </p:nvSpPr>
        <p:spPr>
          <a:xfrm>
            <a:off x="6290510" y="3457907"/>
            <a:ext cx="4594518" cy="2869535"/>
          </a:xfrm>
        </p:spPr>
        <p:txBody>
          <a:bodyPr>
            <a:normAutofit/>
          </a:bodyPr>
          <a:lstStyle>
            <a:lvl1pPr>
              <a:defRPr sz="20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708087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 Three Panel Showcase">
    <p:spTree>
      <p:nvGrpSpPr>
        <p:cNvPr id="1" name=""/>
        <p:cNvGrpSpPr/>
        <p:nvPr/>
      </p:nvGrpSpPr>
      <p:grpSpPr>
        <a:xfrm>
          <a:off x="0" y="0"/>
          <a:ext cx="0" cy="0"/>
          <a:chOff x="0" y="0"/>
          <a:chExt cx="0" cy="0"/>
        </a:xfrm>
      </p:grpSpPr>
      <p:sp>
        <p:nvSpPr>
          <p:cNvPr id="39" name="矩形 27"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1EF2C249-30A4-41AE-8FBB-ED7746B1D117}"/>
              </a:ext>
            </a:extLst>
          </p:cNvPr>
          <p:cNvSpPr/>
          <p:nvPr userDrawn="1"/>
        </p:nvSpPr>
        <p:spPr>
          <a:xfrm>
            <a:off x="6236107" y="1690255"/>
            <a:ext cx="4696170" cy="19148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27"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9978BEF0-DCCB-4AEA-8DB8-BA8F103D4577}"/>
              </a:ext>
            </a:extLst>
          </p:cNvPr>
          <p:cNvSpPr/>
          <p:nvPr userDrawn="1"/>
        </p:nvSpPr>
        <p:spPr>
          <a:xfrm>
            <a:off x="6236106" y="3810000"/>
            <a:ext cx="4696169" cy="19148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27"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CE3C3387-1B80-402B-B9F6-2110AEDACAB5}"/>
              </a:ext>
            </a:extLst>
          </p:cNvPr>
          <p:cNvSpPr/>
          <p:nvPr userDrawn="1"/>
        </p:nvSpPr>
        <p:spPr>
          <a:xfrm>
            <a:off x="1354220" y="1690255"/>
            <a:ext cx="4640180" cy="4034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Date Placeholder 2"/>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C65D4B-7918-401B-9616-52A4FEC7F1DB}" type="slidenum">
              <a:rPr lang="zh-CN" altLang="en-US" smtClean="0"/>
              <a:t>‹#›</a:t>
            </a:fld>
            <a:endParaRPr lang="zh-CN" altLang="en-US"/>
          </a:p>
        </p:txBody>
      </p:sp>
      <p:grpSp>
        <p:nvGrpSpPr>
          <p:cNvPr id="6" name="Group 5">
            <a:extLst>
              <a:ext uri="{FF2B5EF4-FFF2-40B4-BE49-F238E27FC236}">
                <a16:creationId xmlns:a16="http://schemas.microsoft.com/office/drawing/2014/main" id="{2B7788CD-2CD3-44AA-8276-9C626E53BA1A}"/>
              </a:ext>
            </a:extLst>
          </p:cNvPr>
          <p:cNvGrpSpPr/>
          <p:nvPr userDrawn="1"/>
        </p:nvGrpSpPr>
        <p:grpSpPr>
          <a:xfrm>
            <a:off x="0" y="12"/>
            <a:ext cx="1028700" cy="1627505"/>
            <a:chOff x="0" y="12"/>
            <a:chExt cx="1028700" cy="1627505"/>
          </a:xfrm>
        </p:grpSpPr>
        <p:sp>
          <p:nvSpPr>
            <p:cNvPr id="7" name="bk object 16">
              <a:extLst>
                <a:ext uri="{FF2B5EF4-FFF2-40B4-BE49-F238E27FC236}">
                  <a16:creationId xmlns:a16="http://schemas.microsoft.com/office/drawing/2014/main" id="{1CE957C7-99DF-4A24-AABA-FE4D21287526}"/>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a:p>
          </p:txBody>
        </p:sp>
        <p:sp>
          <p:nvSpPr>
            <p:cNvPr id="8" name="bk object 17">
              <a:extLst>
                <a:ext uri="{FF2B5EF4-FFF2-40B4-BE49-F238E27FC236}">
                  <a16:creationId xmlns:a16="http://schemas.microsoft.com/office/drawing/2014/main" id="{E02BFE5B-1AE2-4A81-9D2A-528C641E9FC9}"/>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a:p>
          </p:txBody>
        </p:sp>
        <p:sp>
          <p:nvSpPr>
            <p:cNvPr id="9" name="bk object 18">
              <a:extLst>
                <a:ext uri="{FF2B5EF4-FFF2-40B4-BE49-F238E27FC236}">
                  <a16:creationId xmlns:a16="http://schemas.microsoft.com/office/drawing/2014/main" id="{0FCC02E8-A9AB-4BF9-A51E-816642E14BC7}"/>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a:p>
          </p:txBody>
        </p:sp>
        <p:sp>
          <p:nvSpPr>
            <p:cNvPr id="10" name="bk object 19">
              <a:extLst>
                <a:ext uri="{FF2B5EF4-FFF2-40B4-BE49-F238E27FC236}">
                  <a16:creationId xmlns:a16="http://schemas.microsoft.com/office/drawing/2014/main" id="{F5EB7FD6-8105-4DC4-B0E6-5B90746EEF83}"/>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a:p>
          </p:txBody>
        </p:sp>
        <p:sp>
          <p:nvSpPr>
            <p:cNvPr id="11" name="bk object 20">
              <a:extLst>
                <a:ext uri="{FF2B5EF4-FFF2-40B4-BE49-F238E27FC236}">
                  <a16:creationId xmlns:a16="http://schemas.microsoft.com/office/drawing/2014/main" id="{5D66FB1F-2390-4A74-B8C4-B1B8F056C25A}"/>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a:p>
          </p:txBody>
        </p:sp>
        <p:sp>
          <p:nvSpPr>
            <p:cNvPr id="12" name="bk object 21">
              <a:extLst>
                <a:ext uri="{FF2B5EF4-FFF2-40B4-BE49-F238E27FC236}">
                  <a16:creationId xmlns:a16="http://schemas.microsoft.com/office/drawing/2014/main" id="{3337CF02-71C5-4274-BA23-46D215C4979E}"/>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a:p>
          </p:txBody>
        </p:sp>
        <p:sp>
          <p:nvSpPr>
            <p:cNvPr id="13" name="bk object 22">
              <a:extLst>
                <a:ext uri="{FF2B5EF4-FFF2-40B4-BE49-F238E27FC236}">
                  <a16:creationId xmlns:a16="http://schemas.microsoft.com/office/drawing/2014/main" id="{5D87CBC3-3EF2-4469-8770-7121D99D0125}"/>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a:p>
          </p:txBody>
        </p:sp>
        <p:sp>
          <p:nvSpPr>
            <p:cNvPr id="14" name="bk object 23">
              <a:extLst>
                <a:ext uri="{FF2B5EF4-FFF2-40B4-BE49-F238E27FC236}">
                  <a16:creationId xmlns:a16="http://schemas.microsoft.com/office/drawing/2014/main" id="{1E6715A9-7DD5-469E-8699-192A94C1FF1B}"/>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a:p>
          </p:txBody>
        </p:sp>
        <p:sp>
          <p:nvSpPr>
            <p:cNvPr id="15" name="bk object 24">
              <a:extLst>
                <a:ext uri="{FF2B5EF4-FFF2-40B4-BE49-F238E27FC236}">
                  <a16:creationId xmlns:a16="http://schemas.microsoft.com/office/drawing/2014/main" id="{6FA4B6B0-E50F-4619-B3BE-BC8C26ED967E}"/>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a:p>
          </p:txBody>
        </p:sp>
        <p:sp>
          <p:nvSpPr>
            <p:cNvPr id="16" name="bk object 25">
              <a:extLst>
                <a:ext uri="{FF2B5EF4-FFF2-40B4-BE49-F238E27FC236}">
                  <a16:creationId xmlns:a16="http://schemas.microsoft.com/office/drawing/2014/main" id="{45BD4D5C-FEF4-4476-8D51-00B9F79A5C96}"/>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a:p>
          </p:txBody>
        </p:sp>
        <p:sp>
          <p:nvSpPr>
            <p:cNvPr id="17" name="bk object 26">
              <a:extLst>
                <a:ext uri="{FF2B5EF4-FFF2-40B4-BE49-F238E27FC236}">
                  <a16:creationId xmlns:a16="http://schemas.microsoft.com/office/drawing/2014/main" id="{08C51440-227B-4597-AB72-1113BD7B383B}"/>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a:p>
          </p:txBody>
        </p:sp>
      </p:grpSp>
      <p:sp>
        <p:nvSpPr>
          <p:cNvPr id="33" name="Title 1">
            <a:extLst>
              <a:ext uri="{FF2B5EF4-FFF2-40B4-BE49-F238E27FC236}">
                <a16:creationId xmlns:a16="http://schemas.microsoft.com/office/drawing/2014/main" id="{F6BF92EA-5482-4CA5-B7E2-20A05B08DEF0}"/>
              </a:ext>
            </a:extLst>
          </p:cNvPr>
          <p:cNvSpPr>
            <a:spLocks noGrp="1"/>
          </p:cNvSpPr>
          <p:nvPr>
            <p:ph type="title"/>
          </p:nvPr>
        </p:nvSpPr>
        <p:spPr>
          <a:xfrm>
            <a:off x="1354220" y="365126"/>
            <a:ext cx="9578057" cy="539336"/>
          </a:xfrm>
        </p:spPr>
        <p:txBody>
          <a:bodyPr>
            <a:noAutofit/>
          </a:bodyPr>
          <a:lstStyle>
            <a:lvl1pPr>
              <a:defRPr sz="4400"/>
            </a:lvl1pPr>
          </a:lstStyle>
          <a:p>
            <a:r>
              <a:rPr lang="en-US" dirty="0"/>
              <a:t>Click to edit Master title style</a:t>
            </a:r>
          </a:p>
        </p:txBody>
      </p:sp>
      <p:sp>
        <p:nvSpPr>
          <p:cNvPr id="36" name="Text Placeholder 2">
            <a:extLst>
              <a:ext uri="{FF2B5EF4-FFF2-40B4-BE49-F238E27FC236}">
                <a16:creationId xmlns:a16="http://schemas.microsoft.com/office/drawing/2014/main" id="{EE42D018-F270-46E7-A1C1-3689396D56A3}"/>
              </a:ext>
            </a:extLst>
          </p:cNvPr>
          <p:cNvSpPr>
            <a:spLocks noGrp="1"/>
          </p:cNvSpPr>
          <p:nvPr>
            <p:ph type="body" idx="13"/>
          </p:nvPr>
        </p:nvSpPr>
        <p:spPr>
          <a:xfrm>
            <a:off x="1717044" y="1873341"/>
            <a:ext cx="3909056" cy="2450256"/>
          </a:xfrm>
        </p:spPr>
        <p:txBody>
          <a:bodyPr anchor="t">
            <a:noAutofit/>
          </a:bodyPr>
          <a:lstStyle>
            <a:lvl1pPr marL="0" indent="0" algn="ctr">
              <a:buNone/>
              <a:defRPr sz="5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Content Placeholder 3">
            <a:extLst>
              <a:ext uri="{FF2B5EF4-FFF2-40B4-BE49-F238E27FC236}">
                <a16:creationId xmlns:a16="http://schemas.microsoft.com/office/drawing/2014/main" id="{5CA66907-3BD6-4FB3-AAAE-EAB7229192F5}"/>
              </a:ext>
            </a:extLst>
          </p:cNvPr>
          <p:cNvSpPr>
            <a:spLocks noGrp="1"/>
          </p:cNvSpPr>
          <p:nvPr>
            <p:ph sz="half" idx="14"/>
          </p:nvPr>
        </p:nvSpPr>
        <p:spPr>
          <a:xfrm>
            <a:off x="1717044" y="4323596"/>
            <a:ext cx="3909056" cy="1217250"/>
          </a:xfrm>
        </p:spPr>
        <p:txBody>
          <a:bodyPr>
            <a:normAutofit/>
          </a:bodyPr>
          <a:lstStyle>
            <a:lvl1pPr>
              <a:defRPr sz="2000"/>
            </a:lvl1pPr>
            <a:lvl2pPr>
              <a:defRPr sz="1800"/>
            </a:lvl2pPr>
          </a:lstStyle>
          <a:p>
            <a:pPr lvl="0"/>
            <a:r>
              <a:rPr lang="en-US"/>
              <a:t>Click to edit Master text styles</a:t>
            </a:r>
          </a:p>
          <a:p>
            <a:pPr lvl="1"/>
            <a:r>
              <a:rPr lang="en-US"/>
              <a:t>Second level</a:t>
            </a:r>
          </a:p>
        </p:txBody>
      </p:sp>
      <p:sp>
        <p:nvSpPr>
          <p:cNvPr id="32" name="Text Placeholder 2">
            <a:extLst>
              <a:ext uri="{FF2B5EF4-FFF2-40B4-BE49-F238E27FC236}">
                <a16:creationId xmlns:a16="http://schemas.microsoft.com/office/drawing/2014/main" id="{6740FAC7-F4D2-46C2-9795-F4CC78420A8A}"/>
              </a:ext>
            </a:extLst>
          </p:cNvPr>
          <p:cNvSpPr>
            <a:spLocks noGrp="1"/>
          </p:cNvSpPr>
          <p:nvPr>
            <p:ph type="body" idx="15"/>
          </p:nvPr>
        </p:nvSpPr>
        <p:spPr>
          <a:xfrm>
            <a:off x="6616700" y="4007577"/>
            <a:ext cx="3962400" cy="439097"/>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Content Placeholder 3">
            <a:extLst>
              <a:ext uri="{FF2B5EF4-FFF2-40B4-BE49-F238E27FC236}">
                <a16:creationId xmlns:a16="http://schemas.microsoft.com/office/drawing/2014/main" id="{F680B54E-CC6D-4472-B542-8288CC9A4EDB}"/>
              </a:ext>
            </a:extLst>
          </p:cNvPr>
          <p:cNvSpPr>
            <a:spLocks noGrp="1"/>
          </p:cNvSpPr>
          <p:nvPr>
            <p:ph sz="half" idx="16"/>
          </p:nvPr>
        </p:nvSpPr>
        <p:spPr>
          <a:xfrm>
            <a:off x="6616700" y="4446674"/>
            <a:ext cx="3962400" cy="1094172"/>
          </a:xfrm>
        </p:spPr>
        <p:txBody>
          <a:bodyPr>
            <a:normAutofit/>
          </a:bodyPr>
          <a:lstStyle>
            <a:lvl1pPr>
              <a:defRPr sz="2000"/>
            </a:lvl1pPr>
            <a:lvl2pPr>
              <a:defRPr sz="1800"/>
            </a:lvl2pPr>
          </a:lstStyle>
          <a:p>
            <a:pPr lvl="0"/>
            <a:r>
              <a:rPr lang="en-US"/>
              <a:t>Click to edit Master text styles</a:t>
            </a:r>
          </a:p>
          <a:p>
            <a:pPr lvl="1"/>
            <a:r>
              <a:rPr lang="en-US"/>
              <a:t>Second level</a:t>
            </a:r>
          </a:p>
        </p:txBody>
      </p:sp>
      <p:sp>
        <p:nvSpPr>
          <p:cNvPr id="40" name="Text Placeholder 2">
            <a:extLst>
              <a:ext uri="{FF2B5EF4-FFF2-40B4-BE49-F238E27FC236}">
                <a16:creationId xmlns:a16="http://schemas.microsoft.com/office/drawing/2014/main" id="{727C1B5F-D1C8-4546-8F94-D209DF70E5F6}"/>
              </a:ext>
            </a:extLst>
          </p:cNvPr>
          <p:cNvSpPr>
            <a:spLocks noGrp="1"/>
          </p:cNvSpPr>
          <p:nvPr>
            <p:ph type="body" idx="17"/>
          </p:nvPr>
        </p:nvSpPr>
        <p:spPr>
          <a:xfrm>
            <a:off x="6616700" y="1873340"/>
            <a:ext cx="3962400" cy="439097"/>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Content Placeholder 3">
            <a:extLst>
              <a:ext uri="{FF2B5EF4-FFF2-40B4-BE49-F238E27FC236}">
                <a16:creationId xmlns:a16="http://schemas.microsoft.com/office/drawing/2014/main" id="{38F6B573-A804-4180-A8CF-FBDE6B25FEF3}"/>
              </a:ext>
            </a:extLst>
          </p:cNvPr>
          <p:cNvSpPr>
            <a:spLocks noGrp="1"/>
          </p:cNvSpPr>
          <p:nvPr>
            <p:ph sz="half" idx="18"/>
          </p:nvPr>
        </p:nvSpPr>
        <p:spPr>
          <a:xfrm>
            <a:off x="6616700" y="2312437"/>
            <a:ext cx="3962400" cy="1094172"/>
          </a:xfrm>
        </p:spPr>
        <p:txBody>
          <a:bodyPr>
            <a:normAutofit/>
          </a:bodyPr>
          <a:lstStyle>
            <a:lvl1pPr>
              <a:defRPr sz="20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873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Quote Panel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397C4-9BA9-451E-96B8-2039E4D09D67}" type="datetimeFigureOut">
              <a:rPr lang="zh-CN" altLang="en-US" smtClean="0"/>
              <a:t>2020/5/19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FC65D4B-7918-401B-9616-52A4FEC7F1DB}" type="slidenum">
              <a:rPr lang="zh-CN" altLang="en-US" smtClean="0"/>
              <a:t>‹#›</a:t>
            </a:fld>
            <a:endParaRPr lang="zh-CN" altLang="en-US"/>
          </a:p>
        </p:txBody>
      </p:sp>
      <p:pic>
        <p:nvPicPr>
          <p:cNvPr id="17" name="图片 1"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BB8FDFBE-4722-40EC-96CC-7CDD246F015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2"/>
          <a:stretch/>
        </p:blipFill>
        <p:spPr>
          <a:xfrm>
            <a:off x="-1" y="-1"/>
            <a:ext cx="12192001" cy="6858001"/>
          </a:xfrm>
          <a:prstGeom prst="rect">
            <a:avLst/>
          </a:prstGeom>
        </p:spPr>
      </p:pic>
      <p:cxnSp>
        <p:nvCxnSpPr>
          <p:cNvPr id="20" name="直接连接符 21"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9A14F8CC-B87B-4C2B-8C9F-54A85DF8DB1E}"/>
              </a:ext>
            </a:extLst>
          </p:cNvPr>
          <p:cNvCxnSpPr/>
          <p:nvPr userDrawn="1"/>
        </p:nvCxnSpPr>
        <p:spPr>
          <a:xfrm flipV="1">
            <a:off x="9037122" y="686601"/>
            <a:ext cx="1785315" cy="1785315"/>
          </a:xfrm>
          <a:prstGeom prst="line">
            <a:avLst/>
          </a:prstGeom>
          <a:ln>
            <a:solidFill>
              <a:srgbClr val="EF3F24"/>
            </a:solidFill>
          </a:ln>
        </p:spPr>
        <p:style>
          <a:lnRef idx="1">
            <a:schemeClr val="accent1"/>
          </a:lnRef>
          <a:fillRef idx="0">
            <a:schemeClr val="accent1"/>
          </a:fillRef>
          <a:effectRef idx="0">
            <a:schemeClr val="accent1"/>
          </a:effectRef>
          <a:fontRef idx="minor">
            <a:schemeClr val="tx1"/>
          </a:fontRef>
        </p:style>
      </p:cxnSp>
      <p:cxnSp>
        <p:nvCxnSpPr>
          <p:cNvPr id="21" name="直接连接符 22"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E7F2FD3A-AF57-418C-8ED5-572591B9677D}"/>
              </a:ext>
            </a:extLst>
          </p:cNvPr>
          <p:cNvCxnSpPr/>
          <p:nvPr userDrawn="1"/>
        </p:nvCxnSpPr>
        <p:spPr>
          <a:xfrm flipV="1">
            <a:off x="9037122" y="2230393"/>
            <a:ext cx="2743200" cy="1201321"/>
          </a:xfrm>
          <a:prstGeom prst="line">
            <a:avLst/>
          </a:prstGeom>
          <a:ln>
            <a:solidFill>
              <a:srgbClr val="EF3F24"/>
            </a:solidFill>
          </a:ln>
        </p:spPr>
        <p:style>
          <a:lnRef idx="1">
            <a:schemeClr val="accent1"/>
          </a:lnRef>
          <a:fillRef idx="0">
            <a:schemeClr val="accent1"/>
          </a:fillRef>
          <a:effectRef idx="0">
            <a:schemeClr val="accent1"/>
          </a:effectRef>
          <a:fontRef idx="minor">
            <a:schemeClr val="tx1"/>
          </a:fontRef>
        </p:style>
      </p:cxnSp>
      <p:cxnSp>
        <p:nvCxnSpPr>
          <p:cNvPr id="22" name="直接连接符 24"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2567C48E-1141-4846-A734-01782E41606E}"/>
              </a:ext>
            </a:extLst>
          </p:cNvPr>
          <p:cNvCxnSpPr/>
          <p:nvPr userDrawn="1"/>
        </p:nvCxnSpPr>
        <p:spPr>
          <a:xfrm flipV="1">
            <a:off x="184630" y="5787928"/>
            <a:ext cx="1201320" cy="1201321"/>
          </a:xfrm>
          <a:prstGeom prst="line">
            <a:avLst/>
          </a:prstGeom>
          <a:ln>
            <a:solidFill>
              <a:srgbClr val="EF3F24"/>
            </a:solidFill>
          </a:ln>
        </p:spPr>
        <p:style>
          <a:lnRef idx="1">
            <a:schemeClr val="accent1"/>
          </a:lnRef>
          <a:fillRef idx="0">
            <a:schemeClr val="accent1"/>
          </a:fillRef>
          <a:effectRef idx="0">
            <a:schemeClr val="accent1"/>
          </a:effectRef>
          <a:fontRef idx="minor">
            <a:schemeClr val="tx1"/>
          </a:fontRef>
        </p:style>
      </p:cxnSp>
      <p:sp>
        <p:nvSpPr>
          <p:cNvPr id="12" name="矩形 2"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98A19702-8E0C-492E-BCD7-6A6D08A94FB4}"/>
              </a:ext>
            </a:extLst>
          </p:cNvPr>
          <p:cNvSpPr/>
          <p:nvPr/>
        </p:nvSpPr>
        <p:spPr>
          <a:xfrm>
            <a:off x="6260556" y="1924272"/>
            <a:ext cx="2743200" cy="4572000"/>
          </a:xfrm>
          <a:prstGeom prst="rect">
            <a:avLst/>
          </a:prstGeom>
          <a:solidFill>
            <a:srgbClr val="F2F2F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2"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F34B0AD9-C899-45F9-B3C0-91B3834BCF4D}"/>
              </a:ext>
            </a:extLst>
          </p:cNvPr>
          <p:cNvSpPr/>
          <p:nvPr/>
        </p:nvSpPr>
        <p:spPr>
          <a:xfrm>
            <a:off x="9264170" y="1918465"/>
            <a:ext cx="2743200" cy="4572000"/>
          </a:xfrm>
          <a:prstGeom prst="rect">
            <a:avLst/>
          </a:prstGeom>
          <a:solidFill>
            <a:srgbClr val="F2F2F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2"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2A59615B-4598-429E-9F90-C69BDFB89EE9}"/>
              </a:ext>
            </a:extLst>
          </p:cNvPr>
          <p:cNvSpPr/>
          <p:nvPr/>
        </p:nvSpPr>
        <p:spPr>
          <a:xfrm>
            <a:off x="3256943" y="1918465"/>
            <a:ext cx="2743200" cy="4572000"/>
          </a:xfrm>
          <a:prstGeom prst="rect">
            <a:avLst/>
          </a:prstGeom>
          <a:solidFill>
            <a:srgbClr val="F2F2F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2" descr="e7d195523061f1c093d753f9ae026c02ea2377d8e563bb0a6AD317B17F88BFF3CFA045DFD56CE85E8FE70343E6872691953A13787B687769404B6FACEB7BEB2E9466EABD072654A937E8A0C33F7F4B8926CC336D3603312889F6633FA37D5D38D079DEE4294BFCECF07CB56207628E6507BCAEF1EA36F8574AC381904989FD42F67D9D8EF2541297">
            <a:extLst>
              <a:ext uri="{FF2B5EF4-FFF2-40B4-BE49-F238E27FC236}">
                <a16:creationId xmlns:a16="http://schemas.microsoft.com/office/drawing/2014/main" id="{83E2A564-E362-4DF2-8833-536146ACAAAA}"/>
              </a:ext>
            </a:extLst>
          </p:cNvPr>
          <p:cNvSpPr/>
          <p:nvPr/>
        </p:nvSpPr>
        <p:spPr>
          <a:xfrm>
            <a:off x="253330" y="1950055"/>
            <a:ext cx="2743200" cy="4572000"/>
          </a:xfrm>
          <a:prstGeom prst="rect">
            <a:avLst/>
          </a:prstGeom>
          <a:solidFill>
            <a:srgbClr val="F2F2F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Content Placeholder 3">
            <a:extLst>
              <a:ext uri="{FF2B5EF4-FFF2-40B4-BE49-F238E27FC236}">
                <a16:creationId xmlns:a16="http://schemas.microsoft.com/office/drawing/2014/main" id="{537A287A-EFE3-41F5-B99D-FECBE2EBB4B6}"/>
              </a:ext>
            </a:extLst>
          </p:cNvPr>
          <p:cNvSpPr>
            <a:spLocks noGrp="1"/>
          </p:cNvSpPr>
          <p:nvPr>
            <p:ph sz="half" idx="14"/>
          </p:nvPr>
        </p:nvSpPr>
        <p:spPr>
          <a:xfrm>
            <a:off x="348311" y="3119801"/>
            <a:ext cx="2560320" cy="3200400"/>
          </a:xfrm>
        </p:spPr>
        <p:txBody>
          <a:bodyPr>
            <a:normAutofit/>
          </a:bodyPr>
          <a:lstStyle>
            <a:lvl1pPr>
              <a:defRPr sz="2400"/>
            </a:lvl1pPr>
            <a:lvl2pPr>
              <a:defRPr sz="2000"/>
            </a:lvl2pPr>
          </a:lstStyle>
          <a:p>
            <a:pPr lvl="0"/>
            <a:r>
              <a:rPr lang="en-US" dirty="0"/>
              <a:t>Click to edit Master text styles</a:t>
            </a:r>
          </a:p>
          <a:p>
            <a:pPr lvl="1"/>
            <a:r>
              <a:rPr lang="en-US" dirty="0"/>
              <a:t>Second level</a:t>
            </a:r>
          </a:p>
        </p:txBody>
      </p:sp>
      <p:sp>
        <p:nvSpPr>
          <p:cNvPr id="32" name="Content Placeholder 3">
            <a:extLst>
              <a:ext uri="{FF2B5EF4-FFF2-40B4-BE49-F238E27FC236}">
                <a16:creationId xmlns:a16="http://schemas.microsoft.com/office/drawing/2014/main" id="{9B4A85BF-72DE-4D27-B99D-180B10A7A878}"/>
              </a:ext>
            </a:extLst>
          </p:cNvPr>
          <p:cNvSpPr>
            <a:spLocks noGrp="1"/>
          </p:cNvSpPr>
          <p:nvPr>
            <p:ph sz="half" idx="15"/>
          </p:nvPr>
        </p:nvSpPr>
        <p:spPr>
          <a:xfrm>
            <a:off x="3350744" y="3100709"/>
            <a:ext cx="2560320" cy="3200400"/>
          </a:xfrm>
        </p:spPr>
        <p:txBody>
          <a:bodyPr>
            <a:normAutofit/>
          </a:bodyPr>
          <a:lstStyle>
            <a:lvl1pPr>
              <a:defRPr sz="2400"/>
            </a:lvl1pPr>
            <a:lvl2pPr>
              <a:defRPr sz="2000"/>
            </a:lvl2pPr>
          </a:lstStyle>
          <a:p>
            <a:pPr lvl="0"/>
            <a:r>
              <a:rPr lang="en-US" dirty="0"/>
              <a:t>Click to edit Master text styles</a:t>
            </a:r>
          </a:p>
          <a:p>
            <a:pPr lvl="1"/>
            <a:r>
              <a:rPr lang="en-US" dirty="0"/>
              <a:t>Second level</a:t>
            </a:r>
          </a:p>
        </p:txBody>
      </p:sp>
      <p:sp>
        <p:nvSpPr>
          <p:cNvPr id="33" name="Content Placeholder 3">
            <a:extLst>
              <a:ext uri="{FF2B5EF4-FFF2-40B4-BE49-F238E27FC236}">
                <a16:creationId xmlns:a16="http://schemas.microsoft.com/office/drawing/2014/main" id="{09D9DCC3-4E1C-4EF7-B39A-11FDE4BE4406}"/>
              </a:ext>
            </a:extLst>
          </p:cNvPr>
          <p:cNvSpPr>
            <a:spLocks noGrp="1"/>
          </p:cNvSpPr>
          <p:nvPr>
            <p:ph sz="half" idx="16"/>
          </p:nvPr>
        </p:nvSpPr>
        <p:spPr>
          <a:xfrm>
            <a:off x="6353177" y="3100709"/>
            <a:ext cx="2560320" cy="3200400"/>
          </a:xfrm>
        </p:spPr>
        <p:txBody>
          <a:bodyPr>
            <a:normAutofit/>
          </a:bodyPr>
          <a:lstStyle>
            <a:lvl1pPr>
              <a:defRPr sz="2400"/>
            </a:lvl1pPr>
            <a:lvl2pPr>
              <a:defRPr sz="2000"/>
            </a:lvl2pPr>
          </a:lstStyle>
          <a:p>
            <a:pPr lvl="0"/>
            <a:r>
              <a:rPr lang="en-US" dirty="0"/>
              <a:t>Click to edit Master text styles</a:t>
            </a:r>
          </a:p>
          <a:p>
            <a:pPr lvl="1"/>
            <a:r>
              <a:rPr lang="en-US" dirty="0"/>
              <a:t>Second level</a:t>
            </a:r>
          </a:p>
        </p:txBody>
      </p:sp>
      <p:sp>
        <p:nvSpPr>
          <p:cNvPr id="34" name="Content Placeholder 3">
            <a:extLst>
              <a:ext uri="{FF2B5EF4-FFF2-40B4-BE49-F238E27FC236}">
                <a16:creationId xmlns:a16="http://schemas.microsoft.com/office/drawing/2014/main" id="{271E974D-8D60-438E-84B3-DF47C7AE1694}"/>
              </a:ext>
            </a:extLst>
          </p:cNvPr>
          <p:cNvSpPr>
            <a:spLocks noGrp="1"/>
          </p:cNvSpPr>
          <p:nvPr>
            <p:ph sz="half" idx="17"/>
          </p:nvPr>
        </p:nvSpPr>
        <p:spPr>
          <a:xfrm>
            <a:off x="9355610" y="3119801"/>
            <a:ext cx="2560320" cy="3200400"/>
          </a:xfrm>
        </p:spPr>
        <p:txBody>
          <a:bodyPr>
            <a:normAutofit/>
          </a:bodyPr>
          <a:lstStyle>
            <a:lvl1pPr>
              <a:defRPr sz="2400"/>
            </a:lvl1pPr>
            <a:lvl2pPr>
              <a:defRPr sz="2000"/>
            </a:lvl2pPr>
          </a:lstStyle>
          <a:p>
            <a:pPr lvl="0"/>
            <a:r>
              <a:rPr lang="en-US" dirty="0"/>
              <a:t>Click to edit Master text styles</a:t>
            </a:r>
          </a:p>
          <a:p>
            <a:pPr lvl="1"/>
            <a:r>
              <a:rPr lang="en-US" dirty="0"/>
              <a:t>Second level</a:t>
            </a:r>
          </a:p>
        </p:txBody>
      </p:sp>
      <p:grpSp>
        <p:nvGrpSpPr>
          <p:cNvPr id="35" name="Group 34">
            <a:extLst>
              <a:ext uri="{FF2B5EF4-FFF2-40B4-BE49-F238E27FC236}">
                <a16:creationId xmlns:a16="http://schemas.microsoft.com/office/drawing/2014/main" id="{FFCB36FA-F356-447B-8356-D84059A91BB9}"/>
              </a:ext>
            </a:extLst>
          </p:cNvPr>
          <p:cNvGrpSpPr/>
          <p:nvPr userDrawn="1"/>
        </p:nvGrpSpPr>
        <p:grpSpPr>
          <a:xfrm>
            <a:off x="0" y="12"/>
            <a:ext cx="1028700" cy="1627505"/>
            <a:chOff x="0" y="12"/>
            <a:chExt cx="1028700" cy="1627505"/>
          </a:xfrm>
        </p:grpSpPr>
        <p:sp>
          <p:nvSpPr>
            <p:cNvPr id="36" name="bk object 16">
              <a:extLst>
                <a:ext uri="{FF2B5EF4-FFF2-40B4-BE49-F238E27FC236}">
                  <a16:creationId xmlns:a16="http://schemas.microsoft.com/office/drawing/2014/main" id="{CA3F6F48-8775-47BC-A6AC-BAF7B9E80E32}"/>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a:p>
          </p:txBody>
        </p:sp>
        <p:sp>
          <p:nvSpPr>
            <p:cNvPr id="37" name="bk object 17">
              <a:extLst>
                <a:ext uri="{FF2B5EF4-FFF2-40B4-BE49-F238E27FC236}">
                  <a16:creationId xmlns:a16="http://schemas.microsoft.com/office/drawing/2014/main" id="{A463A8C9-EB66-4260-908A-9F9976ADF119}"/>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a:p>
          </p:txBody>
        </p:sp>
        <p:sp>
          <p:nvSpPr>
            <p:cNvPr id="38" name="bk object 18">
              <a:extLst>
                <a:ext uri="{FF2B5EF4-FFF2-40B4-BE49-F238E27FC236}">
                  <a16:creationId xmlns:a16="http://schemas.microsoft.com/office/drawing/2014/main" id="{2BC10F6E-BA1C-481F-927F-6563C7E86BF3}"/>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a:p>
          </p:txBody>
        </p:sp>
        <p:sp>
          <p:nvSpPr>
            <p:cNvPr id="39" name="bk object 19">
              <a:extLst>
                <a:ext uri="{FF2B5EF4-FFF2-40B4-BE49-F238E27FC236}">
                  <a16:creationId xmlns:a16="http://schemas.microsoft.com/office/drawing/2014/main" id="{B8005109-F448-418F-8DA5-2E61D8932734}"/>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a:p>
          </p:txBody>
        </p:sp>
        <p:sp>
          <p:nvSpPr>
            <p:cNvPr id="40" name="bk object 20">
              <a:extLst>
                <a:ext uri="{FF2B5EF4-FFF2-40B4-BE49-F238E27FC236}">
                  <a16:creationId xmlns:a16="http://schemas.microsoft.com/office/drawing/2014/main" id="{F6B52261-A2F3-4C62-BECE-5EF6FA62C0B7}"/>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a:p>
          </p:txBody>
        </p:sp>
        <p:sp>
          <p:nvSpPr>
            <p:cNvPr id="41" name="bk object 21">
              <a:extLst>
                <a:ext uri="{FF2B5EF4-FFF2-40B4-BE49-F238E27FC236}">
                  <a16:creationId xmlns:a16="http://schemas.microsoft.com/office/drawing/2014/main" id="{8ADE2249-D501-4166-AD24-A9539A45343C}"/>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a:p>
          </p:txBody>
        </p:sp>
        <p:sp>
          <p:nvSpPr>
            <p:cNvPr id="42" name="bk object 22">
              <a:extLst>
                <a:ext uri="{FF2B5EF4-FFF2-40B4-BE49-F238E27FC236}">
                  <a16:creationId xmlns:a16="http://schemas.microsoft.com/office/drawing/2014/main" id="{7EDBCDDE-86FB-469B-A1A9-5CE470D11797}"/>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a:p>
          </p:txBody>
        </p:sp>
        <p:sp>
          <p:nvSpPr>
            <p:cNvPr id="43" name="bk object 23">
              <a:extLst>
                <a:ext uri="{FF2B5EF4-FFF2-40B4-BE49-F238E27FC236}">
                  <a16:creationId xmlns:a16="http://schemas.microsoft.com/office/drawing/2014/main" id="{FDB3B047-C012-4B14-9838-F03829D613C1}"/>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a:p>
          </p:txBody>
        </p:sp>
        <p:sp>
          <p:nvSpPr>
            <p:cNvPr id="44" name="bk object 24">
              <a:extLst>
                <a:ext uri="{FF2B5EF4-FFF2-40B4-BE49-F238E27FC236}">
                  <a16:creationId xmlns:a16="http://schemas.microsoft.com/office/drawing/2014/main" id="{9AA5E3B5-1F83-49CE-B286-586E5F6D32EA}"/>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a:p>
          </p:txBody>
        </p:sp>
        <p:sp>
          <p:nvSpPr>
            <p:cNvPr id="45" name="bk object 25">
              <a:extLst>
                <a:ext uri="{FF2B5EF4-FFF2-40B4-BE49-F238E27FC236}">
                  <a16:creationId xmlns:a16="http://schemas.microsoft.com/office/drawing/2014/main" id="{E66AF649-66CF-4EE0-AEFC-0C67AB1E9ADF}"/>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a:p>
          </p:txBody>
        </p:sp>
        <p:sp>
          <p:nvSpPr>
            <p:cNvPr id="46" name="bk object 26">
              <a:extLst>
                <a:ext uri="{FF2B5EF4-FFF2-40B4-BE49-F238E27FC236}">
                  <a16:creationId xmlns:a16="http://schemas.microsoft.com/office/drawing/2014/main" id="{0ED3042A-82D1-406E-95D6-9DD4BB9CCEC5}"/>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a:p>
          </p:txBody>
        </p:sp>
      </p:grpSp>
      <p:sp>
        <p:nvSpPr>
          <p:cNvPr id="47" name="Title 1">
            <a:extLst>
              <a:ext uri="{FF2B5EF4-FFF2-40B4-BE49-F238E27FC236}">
                <a16:creationId xmlns:a16="http://schemas.microsoft.com/office/drawing/2014/main" id="{9C3107FC-1B4D-41D5-AC93-8A9EF576641F}"/>
              </a:ext>
            </a:extLst>
          </p:cNvPr>
          <p:cNvSpPr>
            <a:spLocks noGrp="1"/>
          </p:cNvSpPr>
          <p:nvPr>
            <p:ph type="title"/>
          </p:nvPr>
        </p:nvSpPr>
        <p:spPr>
          <a:xfrm>
            <a:off x="1354220" y="365126"/>
            <a:ext cx="9578057" cy="539336"/>
          </a:xfrm>
        </p:spPr>
        <p:txBody>
          <a:bodyPr>
            <a:noAutofit/>
          </a:bodyPr>
          <a:lstStyle>
            <a:lvl1pPr>
              <a:defRPr sz="4400"/>
            </a:lvl1pPr>
          </a:lstStyle>
          <a:p>
            <a:r>
              <a:rPr lang="en-US" dirty="0"/>
              <a:t>Click to edit Master title style</a:t>
            </a:r>
          </a:p>
        </p:txBody>
      </p:sp>
      <p:sp>
        <p:nvSpPr>
          <p:cNvPr id="48" name="Text Placeholder 2">
            <a:extLst>
              <a:ext uri="{FF2B5EF4-FFF2-40B4-BE49-F238E27FC236}">
                <a16:creationId xmlns:a16="http://schemas.microsoft.com/office/drawing/2014/main" id="{5616AF4A-FA17-824A-9D62-0742915242B2}"/>
              </a:ext>
            </a:extLst>
          </p:cNvPr>
          <p:cNvSpPr>
            <a:spLocks noGrp="1"/>
          </p:cNvSpPr>
          <p:nvPr>
            <p:ph type="body" idx="1"/>
          </p:nvPr>
        </p:nvSpPr>
        <p:spPr>
          <a:xfrm>
            <a:off x="252871" y="1955299"/>
            <a:ext cx="2743200" cy="914400"/>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9" name="Text Placeholder 2">
            <a:extLst>
              <a:ext uri="{FF2B5EF4-FFF2-40B4-BE49-F238E27FC236}">
                <a16:creationId xmlns:a16="http://schemas.microsoft.com/office/drawing/2014/main" id="{8D76BF39-5785-834A-8535-FD78029357E2}"/>
              </a:ext>
            </a:extLst>
          </p:cNvPr>
          <p:cNvSpPr>
            <a:spLocks noGrp="1"/>
          </p:cNvSpPr>
          <p:nvPr>
            <p:ph type="body" idx="18"/>
          </p:nvPr>
        </p:nvSpPr>
        <p:spPr>
          <a:xfrm>
            <a:off x="3288298" y="1948037"/>
            <a:ext cx="2743200" cy="914400"/>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0" name="Text Placeholder 2">
            <a:extLst>
              <a:ext uri="{FF2B5EF4-FFF2-40B4-BE49-F238E27FC236}">
                <a16:creationId xmlns:a16="http://schemas.microsoft.com/office/drawing/2014/main" id="{35AE3E3F-853E-1A49-93EF-7A55E483BDEF}"/>
              </a:ext>
            </a:extLst>
          </p:cNvPr>
          <p:cNvSpPr>
            <a:spLocks noGrp="1"/>
          </p:cNvSpPr>
          <p:nvPr>
            <p:ph type="body" idx="19"/>
          </p:nvPr>
        </p:nvSpPr>
        <p:spPr>
          <a:xfrm>
            <a:off x="6260556" y="1955299"/>
            <a:ext cx="2743200" cy="914400"/>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1" name="Text Placeholder 2">
            <a:extLst>
              <a:ext uri="{FF2B5EF4-FFF2-40B4-BE49-F238E27FC236}">
                <a16:creationId xmlns:a16="http://schemas.microsoft.com/office/drawing/2014/main" id="{C4C22D2F-E997-5B48-8F2B-FD0BBC4D2A50}"/>
              </a:ext>
            </a:extLst>
          </p:cNvPr>
          <p:cNvSpPr>
            <a:spLocks noGrp="1"/>
          </p:cNvSpPr>
          <p:nvPr>
            <p:ph type="body" idx="20"/>
          </p:nvPr>
        </p:nvSpPr>
        <p:spPr>
          <a:xfrm>
            <a:off x="9264170" y="1923045"/>
            <a:ext cx="2743200" cy="914400"/>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212664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A8F2-F73B-FB4B-A73A-911ADB6A3CC1}"/>
              </a:ext>
            </a:extLst>
          </p:cNvPr>
          <p:cNvSpPr>
            <a:spLocks noGrp="1"/>
          </p:cNvSpPr>
          <p:nvPr>
            <p:ph type="title"/>
          </p:nvPr>
        </p:nvSpPr>
        <p:spPr>
          <a:xfrm>
            <a:off x="1283018" y="365125"/>
            <a:ext cx="10070782"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84F61326-0AB7-3A49-9A7E-05911A2EB090}"/>
              </a:ext>
            </a:extLst>
          </p:cNvPr>
          <p:cNvSpPr>
            <a:spLocks noGrp="1"/>
          </p:cNvSpPr>
          <p:nvPr>
            <p:ph type="dt" sz="half" idx="10"/>
          </p:nvPr>
        </p:nvSpPr>
        <p:spPr/>
        <p:txBody>
          <a:bodyPr/>
          <a:lstStyle/>
          <a:p>
            <a:fld id="{AEC5EE2A-AA66-AB43-B331-269CAB028D85}" type="datetimeFigureOut">
              <a:rPr lang="en-US" smtClean="0"/>
              <a:pPr/>
              <a:t>5/19/20</a:t>
            </a:fld>
            <a:endParaRPr lang="en-US"/>
          </a:p>
        </p:txBody>
      </p:sp>
      <p:sp>
        <p:nvSpPr>
          <p:cNvPr id="4" name="Footer Placeholder 3">
            <a:extLst>
              <a:ext uri="{FF2B5EF4-FFF2-40B4-BE49-F238E27FC236}">
                <a16:creationId xmlns:a16="http://schemas.microsoft.com/office/drawing/2014/main" id="{380FB713-F6B7-9349-8750-611172A411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7E2CF1-1B1B-EF48-AEA9-B19840AAB9AE}"/>
              </a:ext>
            </a:extLst>
          </p:cNvPr>
          <p:cNvSpPr>
            <a:spLocks noGrp="1"/>
          </p:cNvSpPr>
          <p:nvPr>
            <p:ph type="sldNum" sz="quarter" idx="12"/>
          </p:nvPr>
        </p:nvSpPr>
        <p:spPr/>
        <p:txBody>
          <a:bodyPr/>
          <a:lstStyle/>
          <a:p>
            <a:fld id="{30559557-B6E3-3C48-A023-8511B91C70CE}" type="slidenum">
              <a:rPr lang="en-US" smtClean="0"/>
              <a:pPr/>
              <a:t>‹#›</a:t>
            </a:fld>
            <a:endParaRPr lang="en-US"/>
          </a:p>
        </p:txBody>
      </p:sp>
      <p:grpSp>
        <p:nvGrpSpPr>
          <p:cNvPr id="6" name="Group 5">
            <a:extLst>
              <a:ext uri="{FF2B5EF4-FFF2-40B4-BE49-F238E27FC236}">
                <a16:creationId xmlns:a16="http://schemas.microsoft.com/office/drawing/2014/main" id="{8FD1B6E8-3B5A-604D-A4E3-941EB419FB78}"/>
              </a:ext>
            </a:extLst>
          </p:cNvPr>
          <p:cNvGrpSpPr/>
          <p:nvPr userDrawn="1"/>
        </p:nvGrpSpPr>
        <p:grpSpPr>
          <a:xfrm>
            <a:off x="0" y="12"/>
            <a:ext cx="1028700" cy="1627505"/>
            <a:chOff x="0" y="12"/>
            <a:chExt cx="1028700" cy="1627505"/>
          </a:xfrm>
        </p:grpSpPr>
        <p:sp>
          <p:nvSpPr>
            <p:cNvPr id="7" name="bk object 16">
              <a:extLst>
                <a:ext uri="{FF2B5EF4-FFF2-40B4-BE49-F238E27FC236}">
                  <a16:creationId xmlns:a16="http://schemas.microsoft.com/office/drawing/2014/main" id="{21391DB6-DAE8-5B40-9E00-562D5D52AD34}"/>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8" name="bk object 17">
              <a:extLst>
                <a:ext uri="{FF2B5EF4-FFF2-40B4-BE49-F238E27FC236}">
                  <a16:creationId xmlns:a16="http://schemas.microsoft.com/office/drawing/2014/main" id="{C20FFBCE-48BE-DC4F-ABA1-2D7F78E19695}"/>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9" name="bk object 18">
              <a:extLst>
                <a:ext uri="{FF2B5EF4-FFF2-40B4-BE49-F238E27FC236}">
                  <a16:creationId xmlns:a16="http://schemas.microsoft.com/office/drawing/2014/main" id="{4C0B2988-5170-7E47-8C22-54DCE1505E54}"/>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0" name="bk object 19">
              <a:extLst>
                <a:ext uri="{FF2B5EF4-FFF2-40B4-BE49-F238E27FC236}">
                  <a16:creationId xmlns:a16="http://schemas.microsoft.com/office/drawing/2014/main" id="{153EA963-E96C-EC4B-8EF2-30155E35BDE8}"/>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1" name="bk object 20">
              <a:extLst>
                <a:ext uri="{FF2B5EF4-FFF2-40B4-BE49-F238E27FC236}">
                  <a16:creationId xmlns:a16="http://schemas.microsoft.com/office/drawing/2014/main" id="{D46CF1D8-D4C4-004A-830A-2EA43BF4E832}"/>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2" name="bk object 21">
              <a:extLst>
                <a:ext uri="{FF2B5EF4-FFF2-40B4-BE49-F238E27FC236}">
                  <a16:creationId xmlns:a16="http://schemas.microsoft.com/office/drawing/2014/main" id="{93C6D179-E4EA-9C4D-ADC6-0EA0F7D094D7}"/>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22">
              <a:extLst>
                <a:ext uri="{FF2B5EF4-FFF2-40B4-BE49-F238E27FC236}">
                  <a16:creationId xmlns:a16="http://schemas.microsoft.com/office/drawing/2014/main" id="{9C4F9BF6-3589-2E48-B486-7EB06ACE476D}"/>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23">
              <a:extLst>
                <a:ext uri="{FF2B5EF4-FFF2-40B4-BE49-F238E27FC236}">
                  <a16:creationId xmlns:a16="http://schemas.microsoft.com/office/drawing/2014/main" id="{3AC0E49E-9195-6C4C-98D3-48B7E439D806}"/>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4">
              <a:extLst>
                <a:ext uri="{FF2B5EF4-FFF2-40B4-BE49-F238E27FC236}">
                  <a16:creationId xmlns:a16="http://schemas.microsoft.com/office/drawing/2014/main" id="{D7029F9F-6934-3E4B-8E55-E432A61B79F7}"/>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5">
              <a:extLst>
                <a:ext uri="{FF2B5EF4-FFF2-40B4-BE49-F238E27FC236}">
                  <a16:creationId xmlns:a16="http://schemas.microsoft.com/office/drawing/2014/main" id="{531530AD-462E-554F-8370-F52369EFCD51}"/>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6">
              <a:extLst>
                <a:ext uri="{FF2B5EF4-FFF2-40B4-BE49-F238E27FC236}">
                  <a16:creationId xmlns:a16="http://schemas.microsoft.com/office/drawing/2014/main" id="{77F78A08-1807-C340-A3F5-79572D26FB10}"/>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138460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8B6F-8A66-1840-946F-58F6F8ADD7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4B4698-CB2A-8941-AC27-CD395B8B1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B4476D-EA08-1340-93AE-D72B581182AF}"/>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5" name="Footer Placeholder 4">
            <a:extLst>
              <a:ext uri="{FF2B5EF4-FFF2-40B4-BE49-F238E27FC236}">
                <a16:creationId xmlns:a16="http://schemas.microsoft.com/office/drawing/2014/main" id="{F6582AC6-AE8E-2348-8812-CC0A36117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C2726-3812-5C44-981E-9E762DF1DB85}"/>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330456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47C2-EED1-AC4F-A461-BE07566B5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9700BA-36B7-2A43-88A5-63FC7304FF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51788-1013-6548-A837-5C4FE84EDC42}"/>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5" name="Footer Placeholder 4">
            <a:extLst>
              <a:ext uri="{FF2B5EF4-FFF2-40B4-BE49-F238E27FC236}">
                <a16:creationId xmlns:a16="http://schemas.microsoft.com/office/drawing/2014/main" id="{C979A6D7-2649-8840-BDEE-3ABC97678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8CE6E-687F-1840-8E20-689FB4C586AE}"/>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2959772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93821-7CA3-C748-95AF-E79A470054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797D29-7A52-C14B-B8E7-580B30448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5C4935-BEDA-AA44-AC9E-585C3A213C7D}"/>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5" name="Footer Placeholder 4">
            <a:extLst>
              <a:ext uri="{FF2B5EF4-FFF2-40B4-BE49-F238E27FC236}">
                <a16:creationId xmlns:a16="http://schemas.microsoft.com/office/drawing/2014/main" id="{6FB4546F-361C-864A-9D5F-31B07ACF1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68870-5E30-C24B-85DA-2DB9790A7D8B}"/>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40479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4A21-AB06-3647-B81A-2777CDB2C5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CD7885-38CC-E242-B24D-EACD87370A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B024B5-4855-3A4F-B7B2-CA34B73B29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C145F3-F9CE-FF49-9A49-1E891084CD53}"/>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6" name="Footer Placeholder 5">
            <a:extLst>
              <a:ext uri="{FF2B5EF4-FFF2-40B4-BE49-F238E27FC236}">
                <a16:creationId xmlns:a16="http://schemas.microsoft.com/office/drawing/2014/main" id="{F0B4A964-F245-4143-B909-7000511A1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767C2D-E396-AA40-9E52-49C4DEC16FBB}"/>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145954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4966A-13DE-2742-B5BD-4926E6F0F3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7C8118-BF12-EA49-A5F0-0819CC376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25020-63E9-5445-ABF9-DB9FFD2A47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C7300A-4431-F34B-8B72-E8EF0516E3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94E402-4172-DA43-B3BE-745F0C8D6E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F64377-E6EA-F84D-ABC3-B315B9090372}"/>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8" name="Footer Placeholder 7">
            <a:extLst>
              <a:ext uri="{FF2B5EF4-FFF2-40B4-BE49-F238E27FC236}">
                <a16:creationId xmlns:a16="http://schemas.microsoft.com/office/drawing/2014/main" id="{B3D1237D-FA27-AB4F-B792-6AC90B7480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897717-8BB1-DB40-96E1-8C41C1B5C569}"/>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418282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6A7E-432D-5247-A714-69AD0C4B94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B5C769-1D0D-024B-B8F2-A1CF40BC6872}"/>
              </a:ext>
            </a:extLst>
          </p:cNvPr>
          <p:cNvSpPr>
            <a:spLocks noGrp="1"/>
          </p:cNvSpPr>
          <p:nvPr>
            <p:ph type="dt" sz="half" idx="10"/>
          </p:nvPr>
        </p:nvSpPr>
        <p:spPr/>
        <p:txBody>
          <a:bodyPr/>
          <a:lstStyle/>
          <a:p>
            <a:fld id="{E1A009F7-B5C6-F143-BA9A-4F22A5E52AAB}" type="datetimeFigureOut">
              <a:rPr lang="en-US" smtClean="0"/>
              <a:t>5/19/20</a:t>
            </a:fld>
            <a:endParaRPr lang="en-US"/>
          </a:p>
        </p:txBody>
      </p:sp>
      <p:sp>
        <p:nvSpPr>
          <p:cNvPr id="4" name="Footer Placeholder 3">
            <a:extLst>
              <a:ext uri="{FF2B5EF4-FFF2-40B4-BE49-F238E27FC236}">
                <a16:creationId xmlns:a16="http://schemas.microsoft.com/office/drawing/2014/main" id="{FF3123E7-D219-7C4D-B56B-C84FFEB2D5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4DD6E-87D7-F64D-99A0-790899E66459}"/>
              </a:ext>
            </a:extLst>
          </p:cNvPr>
          <p:cNvSpPr>
            <a:spLocks noGrp="1"/>
          </p:cNvSpPr>
          <p:nvPr>
            <p:ph type="sldNum" sz="quarter" idx="12"/>
          </p:nvPr>
        </p:nvSpPr>
        <p:spPr/>
        <p:txBody>
          <a:bodyPr/>
          <a:lstStyle/>
          <a:p>
            <a:fld id="{06FAE213-4E71-9D42-BED7-39ED858D0F0A}" type="slidenum">
              <a:rPr lang="en-US" smtClean="0"/>
              <a:t>‹#›</a:t>
            </a:fld>
            <a:endParaRPr lang="en-US"/>
          </a:p>
        </p:txBody>
      </p:sp>
    </p:spTree>
    <p:extLst>
      <p:ext uri="{BB962C8B-B14F-4D97-AF65-F5344CB8AC3E}">
        <p14:creationId xmlns:p14="http://schemas.microsoft.com/office/powerpoint/2010/main" val="2235717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3DFC46-32C1-904C-BECD-5AE1915BD7DE}"/>
              </a:ext>
            </a:extLst>
          </p:cNvPr>
          <p:cNvSpPr>
            <a:spLocks noGrp="1"/>
          </p:cNvSpPr>
          <p:nvPr>
            <p:ph type="title"/>
          </p:nvPr>
        </p:nvSpPr>
        <p:spPr>
          <a:xfrm>
            <a:off x="1144684" y="365125"/>
            <a:ext cx="99026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BA100C-0533-0941-BE50-DD26299AE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3A0819-3CCA-BF4F-8967-42E9910BC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Soft" panose="02000506030000020004" pitchFamily="2" charset="0"/>
              </a:defRPr>
            </a:lvl1pPr>
          </a:lstStyle>
          <a:p>
            <a:fld id="{E1A009F7-B5C6-F143-BA9A-4F22A5E52AAB}" type="datetimeFigureOut">
              <a:rPr lang="en-US" smtClean="0"/>
              <a:pPr/>
              <a:t>5/19/20</a:t>
            </a:fld>
            <a:endParaRPr lang="en-US"/>
          </a:p>
        </p:txBody>
      </p:sp>
      <p:sp>
        <p:nvSpPr>
          <p:cNvPr id="5" name="Footer Placeholder 4">
            <a:extLst>
              <a:ext uri="{FF2B5EF4-FFF2-40B4-BE49-F238E27FC236}">
                <a16:creationId xmlns:a16="http://schemas.microsoft.com/office/drawing/2014/main" id="{FDD2864A-7EF3-8E49-AE0F-4C07E64C41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Soft" panose="02000506030000020004" pitchFamily="2" charset="0"/>
              </a:defRPr>
            </a:lvl1pPr>
          </a:lstStyle>
          <a:p>
            <a:endParaRPr lang="en-US"/>
          </a:p>
        </p:txBody>
      </p:sp>
      <p:sp>
        <p:nvSpPr>
          <p:cNvPr id="6" name="Slide Number Placeholder 5">
            <a:extLst>
              <a:ext uri="{FF2B5EF4-FFF2-40B4-BE49-F238E27FC236}">
                <a16:creationId xmlns:a16="http://schemas.microsoft.com/office/drawing/2014/main" id="{0B34FDF8-6ECE-B745-A9AF-44A844CD791D}"/>
              </a:ext>
            </a:extLst>
          </p:cNvPr>
          <p:cNvSpPr>
            <a:spLocks noGrp="1"/>
          </p:cNvSpPr>
          <p:nvPr>
            <p:ph type="sldNum" sz="quarter" idx="4"/>
          </p:nvPr>
        </p:nvSpPr>
        <p:spPr>
          <a:xfrm>
            <a:off x="931164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Soft" panose="02000506030000020004" pitchFamily="2" charset="0"/>
              </a:defRPr>
            </a:lvl1pPr>
          </a:lstStyle>
          <a:p>
            <a:fld id="{06FAE213-4E71-9D42-BED7-39ED858D0F0A}" type="slidenum">
              <a:rPr lang="en-US" smtClean="0"/>
              <a:pPr/>
              <a:t>‹#›</a:t>
            </a:fld>
            <a:endParaRPr lang="en-US"/>
          </a:p>
        </p:txBody>
      </p:sp>
      <p:grpSp>
        <p:nvGrpSpPr>
          <p:cNvPr id="7" name="Group 6">
            <a:extLst>
              <a:ext uri="{FF2B5EF4-FFF2-40B4-BE49-F238E27FC236}">
                <a16:creationId xmlns:a16="http://schemas.microsoft.com/office/drawing/2014/main" id="{34F690FF-349B-444B-A508-B7F1D2CC6D25}"/>
              </a:ext>
            </a:extLst>
          </p:cNvPr>
          <p:cNvGrpSpPr/>
          <p:nvPr userDrawn="1"/>
        </p:nvGrpSpPr>
        <p:grpSpPr>
          <a:xfrm>
            <a:off x="0" y="12"/>
            <a:ext cx="1028700" cy="1627505"/>
            <a:chOff x="0" y="12"/>
            <a:chExt cx="1028700" cy="1627505"/>
          </a:xfrm>
        </p:grpSpPr>
        <p:sp>
          <p:nvSpPr>
            <p:cNvPr id="8" name="bk object 16">
              <a:extLst>
                <a:ext uri="{FF2B5EF4-FFF2-40B4-BE49-F238E27FC236}">
                  <a16:creationId xmlns:a16="http://schemas.microsoft.com/office/drawing/2014/main" id="{75269261-DF0D-0C4C-A80A-5B5697E90E47}"/>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a:latin typeface="Proxima Soft" panose="02000506030000020004" pitchFamily="2" charset="0"/>
              </a:endParaRPr>
            </a:p>
          </p:txBody>
        </p:sp>
        <p:sp>
          <p:nvSpPr>
            <p:cNvPr id="9" name="bk object 17">
              <a:extLst>
                <a:ext uri="{FF2B5EF4-FFF2-40B4-BE49-F238E27FC236}">
                  <a16:creationId xmlns:a16="http://schemas.microsoft.com/office/drawing/2014/main" id="{4DEC1497-DED6-7C44-9B43-EB55CDDC41E7}"/>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a:latin typeface="Proxima Soft" panose="02000506030000020004" pitchFamily="2" charset="0"/>
              </a:endParaRPr>
            </a:p>
          </p:txBody>
        </p:sp>
        <p:sp>
          <p:nvSpPr>
            <p:cNvPr id="10" name="bk object 18">
              <a:extLst>
                <a:ext uri="{FF2B5EF4-FFF2-40B4-BE49-F238E27FC236}">
                  <a16:creationId xmlns:a16="http://schemas.microsoft.com/office/drawing/2014/main" id="{04E943D6-D24C-5B4C-B8B8-A5091A5E5C48}"/>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a:latin typeface="Proxima Soft" panose="02000506030000020004" pitchFamily="2" charset="0"/>
              </a:endParaRPr>
            </a:p>
          </p:txBody>
        </p:sp>
        <p:sp>
          <p:nvSpPr>
            <p:cNvPr id="11" name="bk object 19">
              <a:extLst>
                <a:ext uri="{FF2B5EF4-FFF2-40B4-BE49-F238E27FC236}">
                  <a16:creationId xmlns:a16="http://schemas.microsoft.com/office/drawing/2014/main" id="{E9AFED60-BF03-024B-BF16-5462333FA1ED}"/>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a:latin typeface="Proxima Soft" panose="02000506030000020004" pitchFamily="2" charset="0"/>
              </a:endParaRPr>
            </a:p>
          </p:txBody>
        </p:sp>
        <p:sp>
          <p:nvSpPr>
            <p:cNvPr id="12" name="bk object 20">
              <a:extLst>
                <a:ext uri="{FF2B5EF4-FFF2-40B4-BE49-F238E27FC236}">
                  <a16:creationId xmlns:a16="http://schemas.microsoft.com/office/drawing/2014/main" id="{AE43FEDA-B65E-C54D-B7AE-8E49392977ED}"/>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a:latin typeface="Proxima Soft" panose="02000506030000020004" pitchFamily="2" charset="0"/>
              </a:endParaRPr>
            </a:p>
          </p:txBody>
        </p:sp>
        <p:sp>
          <p:nvSpPr>
            <p:cNvPr id="13" name="bk object 21">
              <a:extLst>
                <a:ext uri="{FF2B5EF4-FFF2-40B4-BE49-F238E27FC236}">
                  <a16:creationId xmlns:a16="http://schemas.microsoft.com/office/drawing/2014/main" id="{0F456B9D-42F7-3948-A6ED-6786BF0EDFF4}"/>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a:latin typeface="Proxima Soft" panose="02000506030000020004" pitchFamily="2" charset="0"/>
              </a:endParaRPr>
            </a:p>
          </p:txBody>
        </p:sp>
        <p:sp>
          <p:nvSpPr>
            <p:cNvPr id="14" name="bk object 22">
              <a:extLst>
                <a:ext uri="{FF2B5EF4-FFF2-40B4-BE49-F238E27FC236}">
                  <a16:creationId xmlns:a16="http://schemas.microsoft.com/office/drawing/2014/main" id="{F9EB9F6C-814D-D24F-A1B3-0D760167A10B}"/>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a:latin typeface="Proxima Soft" panose="02000506030000020004" pitchFamily="2" charset="0"/>
              </a:endParaRPr>
            </a:p>
          </p:txBody>
        </p:sp>
        <p:sp>
          <p:nvSpPr>
            <p:cNvPr id="15" name="bk object 23">
              <a:extLst>
                <a:ext uri="{FF2B5EF4-FFF2-40B4-BE49-F238E27FC236}">
                  <a16:creationId xmlns:a16="http://schemas.microsoft.com/office/drawing/2014/main" id="{ADEC6B53-1095-BC4D-86B4-D32C45372C95}"/>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a:latin typeface="Proxima Soft" panose="02000506030000020004" pitchFamily="2" charset="0"/>
              </a:endParaRPr>
            </a:p>
          </p:txBody>
        </p:sp>
        <p:sp>
          <p:nvSpPr>
            <p:cNvPr id="16" name="bk object 24">
              <a:extLst>
                <a:ext uri="{FF2B5EF4-FFF2-40B4-BE49-F238E27FC236}">
                  <a16:creationId xmlns:a16="http://schemas.microsoft.com/office/drawing/2014/main" id="{5629A094-03B1-D641-BAA1-4E1E75B5E1EC}"/>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a:latin typeface="Proxima Soft" panose="02000506030000020004" pitchFamily="2" charset="0"/>
              </a:endParaRPr>
            </a:p>
          </p:txBody>
        </p:sp>
        <p:sp>
          <p:nvSpPr>
            <p:cNvPr id="17" name="bk object 25">
              <a:extLst>
                <a:ext uri="{FF2B5EF4-FFF2-40B4-BE49-F238E27FC236}">
                  <a16:creationId xmlns:a16="http://schemas.microsoft.com/office/drawing/2014/main" id="{41290E18-C07F-D844-9A88-A49823EFC95C}"/>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a:latin typeface="Proxima Soft" panose="02000506030000020004" pitchFamily="2" charset="0"/>
              </a:endParaRPr>
            </a:p>
          </p:txBody>
        </p:sp>
        <p:sp>
          <p:nvSpPr>
            <p:cNvPr id="18" name="bk object 26">
              <a:extLst>
                <a:ext uri="{FF2B5EF4-FFF2-40B4-BE49-F238E27FC236}">
                  <a16:creationId xmlns:a16="http://schemas.microsoft.com/office/drawing/2014/main" id="{9C4B7569-A41D-5747-8ACB-4EEC28A649C5}"/>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a:latin typeface="Proxima Soft" panose="02000506030000020004" pitchFamily="2" charset="0"/>
              </a:endParaRPr>
            </a:p>
          </p:txBody>
        </p:sp>
      </p:grpSp>
    </p:spTree>
    <p:extLst>
      <p:ext uri="{BB962C8B-B14F-4D97-AF65-F5344CB8AC3E}">
        <p14:creationId xmlns:p14="http://schemas.microsoft.com/office/powerpoint/2010/main" val="1899869042"/>
      </p:ext>
    </p:extLst>
  </p:cSld>
  <p:clrMap bg1="lt1" tx1="dk1" bg2="lt2" tx2="dk2" accent1="accent1" accent2="accent2" accent3="accent3" accent4="accent4" accent5="accent5" accent6="accent6" hlink="hlink" folHlink="folHlink"/>
  <p:sldLayoutIdLst>
    <p:sldLayoutId id="2147483693" r:id="rId1"/>
    <p:sldLayoutId id="2147483673" r:id="rId2"/>
    <p:sldLayoutId id="2147483694"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708" r:id="rId15"/>
  </p:sldLayoutIdLst>
  <p:txStyles>
    <p:titleStyle>
      <a:lvl1pPr algn="ctr" defTabSz="914400" rtl="0" eaLnBrk="1" latinLnBrk="0" hangingPunct="1">
        <a:lnSpc>
          <a:spcPct val="90000"/>
        </a:lnSpc>
        <a:spcBef>
          <a:spcPct val="0"/>
        </a:spcBef>
        <a:buNone/>
        <a:defRPr sz="4400" kern="1200">
          <a:solidFill>
            <a:schemeClr val="tx1"/>
          </a:solidFill>
          <a:latin typeface="Proxima Soft"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Soft"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Soft"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Soft"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2690E-E451-8C41-993F-0A5B4861887F}"/>
              </a:ext>
            </a:extLst>
          </p:cNvPr>
          <p:cNvSpPr>
            <a:spLocks noGrp="1"/>
          </p:cNvSpPr>
          <p:nvPr>
            <p:ph type="title"/>
          </p:nvPr>
        </p:nvSpPr>
        <p:spPr>
          <a:xfrm>
            <a:off x="1271496" y="365125"/>
            <a:ext cx="10082304"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7E318DE-DD51-E841-907A-C3379D477B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37908-3351-4943-B35D-5D3CC372B8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Soft" panose="02000506030000020004" pitchFamily="2" charset="0"/>
              </a:defRPr>
            </a:lvl1pPr>
          </a:lstStyle>
          <a:p>
            <a:fld id="{B06F3B2A-6287-2048-BA36-2C46360AA800}" type="datetimeFigureOut">
              <a:rPr lang="en-US" smtClean="0"/>
              <a:pPr/>
              <a:t>5/19/20</a:t>
            </a:fld>
            <a:endParaRPr lang="en-US"/>
          </a:p>
        </p:txBody>
      </p:sp>
      <p:sp>
        <p:nvSpPr>
          <p:cNvPr id="5" name="Footer Placeholder 4">
            <a:extLst>
              <a:ext uri="{FF2B5EF4-FFF2-40B4-BE49-F238E27FC236}">
                <a16:creationId xmlns:a16="http://schemas.microsoft.com/office/drawing/2014/main" id="{FE686264-6F9E-C642-886B-BBE07B0D02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Soft" panose="02000506030000020004" pitchFamily="2" charset="0"/>
              </a:defRPr>
            </a:lvl1pPr>
          </a:lstStyle>
          <a:p>
            <a:endParaRPr lang="en-US"/>
          </a:p>
        </p:txBody>
      </p:sp>
      <p:sp>
        <p:nvSpPr>
          <p:cNvPr id="6" name="Slide Number Placeholder 5">
            <a:extLst>
              <a:ext uri="{FF2B5EF4-FFF2-40B4-BE49-F238E27FC236}">
                <a16:creationId xmlns:a16="http://schemas.microsoft.com/office/drawing/2014/main" id="{B0268CB7-E9A2-1D4C-98C8-244C0EE53C4C}"/>
              </a:ext>
            </a:extLst>
          </p:cNvPr>
          <p:cNvSpPr>
            <a:spLocks noGrp="1"/>
          </p:cNvSpPr>
          <p:nvPr>
            <p:ph type="sldNum" sz="quarter" idx="4"/>
          </p:nvPr>
        </p:nvSpPr>
        <p:spPr>
          <a:xfrm>
            <a:off x="9339020" y="6356349"/>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Soft" panose="02000506030000020004" pitchFamily="2" charset="0"/>
              </a:defRPr>
            </a:lvl1pPr>
          </a:lstStyle>
          <a:p>
            <a:fld id="{B3890FD3-5683-B34D-A95A-C5886F292407}" type="slidenum">
              <a:rPr lang="en-US" smtClean="0"/>
              <a:pPr/>
              <a:t>‹#›</a:t>
            </a:fld>
            <a:endParaRPr lang="en-US"/>
          </a:p>
        </p:txBody>
      </p:sp>
      <p:grpSp>
        <p:nvGrpSpPr>
          <p:cNvPr id="7" name="Group 6">
            <a:extLst>
              <a:ext uri="{FF2B5EF4-FFF2-40B4-BE49-F238E27FC236}">
                <a16:creationId xmlns:a16="http://schemas.microsoft.com/office/drawing/2014/main" id="{AB3A5BA2-FFCA-9C45-8D9C-C53F2FEFA588}"/>
              </a:ext>
            </a:extLst>
          </p:cNvPr>
          <p:cNvGrpSpPr/>
          <p:nvPr userDrawn="1"/>
        </p:nvGrpSpPr>
        <p:grpSpPr>
          <a:xfrm>
            <a:off x="0" y="12"/>
            <a:ext cx="1028700" cy="1627505"/>
            <a:chOff x="0" y="12"/>
            <a:chExt cx="1028700" cy="1627505"/>
          </a:xfrm>
        </p:grpSpPr>
        <p:sp>
          <p:nvSpPr>
            <p:cNvPr id="8" name="bk object 16">
              <a:extLst>
                <a:ext uri="{FF2B5EF4-FFF2-40B4-BE49-F238E27FC236}">
                  <a16:creationId xmlns:a16="http://schemas.microsoft.com/office/drawing/2014/main" id="{C7303503-C739-264D-A2EB-8CBE758B16AE}"/>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9" name="bk object 17">
              <a:extLst>
                <a:ext uri="{FF2B5EF4-FFF2-40B4-BE49-F238E27FC236}">
                  <a16:creationId xmlns:a16="http://schemas.microsoft.com/office/drawing/2014/main" id="{32C966D7-D4FD-2447-B2F6-A404B15F4F74}"/>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0" name="bk object 18">
              <a:extLst>
                <a:ext uri="{FF2B5EF4-FFF2-40B4-BE49-F238E27FC236}">
                  <a16:creationId xmlns:a16="http://schemas.microsoft.com/office/drawing/2014/main" id="{B3C13D2E-5A22-5346-9E0E-DD9FEC509956}"/>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1" name="bk object 19">
              <a:extLst>
                <a:ext uri="{FF2B5EF4-FFF2-40B4-BE49-F238E27FC236}">
                  <a16:creationId xmlns:a16="http://schemas.microsoft.com/office/drawing/2014/main" id="{F57FC0A7-48F7-CF4E-88BD-D9321670CC67}"/>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2" name="bk object 20">
              <a:extLst>
                <a:ext uri="{FF2B5EF4-FFF2-40B4-BE49-F238E27FC236}">
                  <a16:creationId xmlns:a16="http://schemas.microsoft.com/office/drawing/2014/main" id="{3F1DBD34-3F5B-DB4C-AF9E-C2C82F6DD7F1}"/>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21">
              <a:extLst>
                <a:ext uri="{FF2B5EF4-FFF2-40B4-BE49-F238E27FC236}">
                  <a16:creationId xmlns:a16="http://schemas.microsoft.com/office/drawing/2014/main" id="{60292CAC-5C4C-F846-9873-323D006E53A5}"/>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22">
              <a:extLst>
                <a:ext uri="{FF2B5EF4-FFF2-40B4-BE49-F238E27FC236}">
                  <a16:creationId xmlns:a16="http://schemas.microsoft.com/office/drawing/2014/main" id="{8018030E-D313-E04D-85E7-E92FC8AAFA29}"/>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3">
              <a:extLst>
                <a:ext uri="{FF2B5EF4-FFF2-40B4-BE49-F238E27FC236}">
                  <a16:creationId xmlns:a16="http://schemas.microsoft.com/office/drawing/2014/main" id="{BEC61E14-E34A-2848-98C9-910816DD6DCD}"/>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4">
              <a:extLst>
                <a:ext uri="{FF2B5EF4-FFF2-40B4-BE49-F238E27FC236}">
                  <a16:creationId xmlns:a16="http://schemas.microsoft.com/office/drawing/2014/main" id="{21DDFD1C-1655-FE45-B1FF-7B91D772F6F5}"/>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5">
              <a:extLst>
                <a:ext uri="{FF2B5EF4-FFF2-40B4-BE49-F238E27FC236}">
                  <a16:creationId xmlns:a16="http://schemas.microsoft.com/office/drawing/2014/main" id="{DC6D6284-FAE9-3A43-9A70-C7066FE07605}"/>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6">
              <a:extLst>
                <a:ext uri="{FF2B5EF4-FFF2-40B4-BE49-F238E27FC236}">
                  <a16:creationId xmlns:a16="http://schemas.microsoft.com/office/drawing/2014/main" id="{CAFABFA5-F155-7C48-B128-619EC78450B4}"/>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224597605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Proxima Soft"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Soft"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Soft"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Soft"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58F9C3-C679-7C4C-A17B-FEA55A23E5D5}"/>
              </a:ext>
            </a:extLst>
          </p:cNvPr>
          <p:cNvSpPr>
            <a:spLocks noGrp="1"/>
          </p:cNvSpPr>
          <p:nvPr>
            <p:ph type="title"/>
          </p:nvPr>
        </p:nvSpPr>
        <p:spPr>
          <a:xfrm>
            <a:off x="1271496" y="365125"/>
            <a:ext cx="10082304"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E2A5A06-4C02-A24E-84AF-A3AF7FA26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B8952B-0012-1045-BA6B-9661604C48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Soft" panose="02000506030000020004" pitchFamily="2" charset="0"/>
              </a:defRPr>
            </a:lvl1pPr>
          </a:lstStyle>
          <a:p>
            <a:fld id="{AEC5EE2A-AA66-AB43-B331-269CAB028D85}" type="datetimeFigureOut">
              <a:rPr lang="en-US" smtClean="0"/>
              <a:pPr/>
              <a:t>5/19/20</a:t>
            </a:fld>
            <a:endParaRPr lang="en-US"/>
          </a:p>
        </p:txBody>
      </p:sp>
      <p:sp>
        <p:nvSpPr>
          <p:cNvPr id="5" name="Footer Placeholder 4">
            <a:extLst>
              <a:ext uri="{FF2B5EF4-FFF2-40B4-BE49-F238E27FC236}">
                <a16:creationId xmlns:a16="http://schemas.microsoft.com/office/drawing/2014/main" id="{F3E31A2C-9481-A149-88E9-909C74285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Soft" panose="02000506030000020004" pitchFamily="2" charset="0"/>
              </a:defRPr>
            </a:lvl1pPr>
          </a:lstStyle>
          <a:p>
            <a:endParaRPr lang="en-US"/>
          </a:p>
        </p:txBody>
      </p:sp>
      <p:sp>
        <p:nvSpPr>
          <p:cNvPr id="6" name="Slide Number Placeholder 5">
            <a:extLst>
              <a:ext uri="{FF2B5EF4-FFF2-40B4-BE49-F238E27FC236}">
                <a16:creationId xmlns:a16="http://schemas.microsoft.com/office/drawing/2014/main" id="{06E6ABBE-E4AF-674E-92A5-8F3F3A517564}"/>
              </a:ext>
            </a:extLst>
          </p:cNvPr>
          <p:cNvSpPr>
            <a:spLocks noGrp="1"/>
          </p:cNvSpPr>
          <p:nvPr>
            <p:ph type="sldNum" sz="quarter" idx="4"/>
          </p:nvPr>
        </p:nvSpPr>
        <p:spPr>
          <a:xfrm>
            <a:off x="932688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Soft" panose="02000506030000020004" pitchFamily="2" charset="0"/>
              </a:defRPr>
            </a:lvl1pPr>
          </a:lstStyle>
          <a:p>
            <a:fld id="{30559557-B6E3-3C48-A023-8511B91C70CE}" type="slidenum">
              <a:rPr lang="en-US" smtClean="0"/>
              <a:pPr/>
              <a:t>‹#›</a:t>
            </a:fld>
            <a:endParaRPr lang="en-US"/>
          </a:p>
        </p:txBody>
      </p:sp>
      <p:grpSp>
        <p:nvGrpSpPr>
          <p:cNvPr id="7" name="Group 6">
            <a:extLst>
              <a:ext uri="{FF2B5EF4-FFF2-40B4-BE49-F238E27FC236}">
                <a16:creationId xmlns:a16="http://schemas.microsoft.com/office/drawing/2014/main" id="{27A9D214-8CE9-304A-8336-188FDCE12CBB}"/>
              </a:ext>
            </a:extLst>
          </p:cNvPr>
          <p:cNvGrpSpPr/>
          <p:nvPr userDrawn="1"/>
        </p:nvGrpSpPr>
        <p:grpSpPr>
          <a:xfrm>
            <a:off x="0" y="12"/>
            <a:ext cx="1028700" cy="1627505"/>
            <a:chOff x="0" y="12"/>
            <a:chExt cx="1028700" cy="1627505"/>
          </a:xfrm>
        </p:grpSpPr>
        <p:sp>
          <p:nvSpPr>
            <p:cNvPr id="8" name="bk object 16">
              <a:extLst>
                <a:ext uri="{FF2B5EF4-FFF2-40B4-BE49-F238E27FC236}">
                  <a16:creationId xmlns:a16="http://schemas.microsoft.com/office/drawing/2014/main" id="{9849128F-020F-B545-AF46-43C161BF9ECA}"/>
                </a:ext>
              </a:extLst>
            </p:cNvPr>
            <p:cNvSpPr/>
            <p:nvPr/>
          </p:nvSpPr>
          <p:spPr>
            <a:xfrm>
              <a:off x="0" y="12"/>
              <a:ext cx="1028700" cy="1627505"/>
            </a:xfrm>
            <a:custGeom>
              <a:avLst/>
              <a:gdLst/>
              <a:ahLst/>
              <a:cxnLst/>
              <a:rect l="l" t="t" r="r" b="b"/>
              <a:pathLst>
                <a:path w="1028700" h="1627505">
                  <a:moveTo>
                    <a:pt x="1028688" y="0"/>
                  </a:moveTo>
                  <a:lnTo>
                    <a:pt x="0" y="0"/>
                  </a:lnTo>
                  <a:lnTo>
                    <a:pt x="0" y="1627404"/>
                  </a:lnTo>
                  <a:lnTo>
                    <a:pt x="877444" y="1096917"/>
                  </a:lnTo>
                  <a:lnTo>
                    <a:pt x="915385" y="1069932"/>
                  </a:lnTo>
                  <a:lnTo>
                    <a:pt x="948489" y="1038091"/>
                  </a:lnTo>
                  <a:lnTo>
                    <a:pt x="976389" y="1002040"/>
                  </a:lnTo>
                  <a:lnTo>
                    <a:pt x="998724" y="962425"/>
                  </a:lnTo>
                  <a:lnTo>
                    <a:pt x="1015128" y="919893"/>
                  </a:lnTo>
                  <a:lnTo>
                    <a:pt x="1025238" y="875092"/>
                  </a:lnTo>
                  <a:lnTo>
                    <a:pt x="1028688" y="828667"/>
                  </a:lnTo>
                  <a:lnTo>
                    <a:pt x="1028688" y="0"/>
                  </a:lnTo>
                  <a:close/>
                </a:path>
              </a:pathLst>
            </a:custGeom>
            <a:solidFill>
              <a:srgbClr val="EF3F24"/>
            </a:solidFill>
          </p:spPr>
          <p:txBody>
            <a:bodyPr wrap="square" lIns="0" tIns="0" rIns="0" bIns="0" rtlCol="0"/>
            <a:lstStyle/>
            <a:p>
              <a:endParaRPr dirty="0">
                <a:latin typeface="Proxima Soft" panose="02000506030000020004" pitchFamily="2" charset="0"/>
              </a:endParaRPr>
            </a:p>
          </p:txBody>
        </p:sp>
        <p:sp>
          <p:nvSpPr>
            <p:cNvPr id="9" name="bk object 17">
              <a:extLst>
                <a:ext uri="{FF2B5EF4-FFF2-40B4-BE49-F238E27FC236}">
                  <a16:creationId xmlns:a16="http://schemas.microsoft.com/office/drawing/2014/main" id="{8B0F6F91-DC9A-1140-8206-0EB69A916951}"/>
                </a:ext>
              </a:extLst>
            </p:cNvPr>
            <p:cNvSpPr/>
            <p:nvPr/>
          </p:nvSpPr>
          <p:spPr>
            <a:xfrm>
              <a:off x="394370" y="640092"/>
              <a:ext cx="111760" cy="134620"/>
            </a:xfrm>
            <a:custGeom>
              <a:avLst/>
              <a:gdLst/>
              <a:ahLst/>
              <a:cxnLst/>
              <a:rect l="l" t="t" r="r" b="b"/>
              <a:pathLst>
                <a:path w="111759" h="134620">
                  <a:moveTo>
                    <a:pt x="107416" y="0"/>
                  </a:moveTo>
                  <a:lnTo>
                    <a:pt x="0" y="65011"/>
                  </a:lnTo>
                  <a:lnTo>
                    <a:pt x="0" y="69672"/>
                  </a:lnTo>
                  <a:lnTo>
                    <a:pt x="107416" y="134607"/>
                  </a:lnTo>
                  <a:lnTo>
                    <a:pt x="111658" y="132219"/>
                  </a:lnTo>
                  <a:lnTo>
                    <a:pt x="111658"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0" name="bk object 18">
              <a:extLst>
                <a:ext uri="{FF2B5EF4-FFF2-40B4-BE49-F238E27FC236}">
                  <a16:creationId xmlns:a16="http://schemas.microsoft.com/office/drawing/2014/main" id="{6F137326-9EDF-5D4E-AB10-DB485EB0FF35}"/>
                </a:ext>
              </a:extLst>
            </p:cNvPr>
            <p:cNvSpPr/>
            <p:nvPr/>
          </p:nvSpPr>
          <p:spPr>
            <a:xfrm>
              <a:off x="242796" y="469873"/>
              <a:ext cx="123825" cy="220345"/>
            </a:xfrm>
            <a:custGeom>
              <a:avLst/>
              <a:gdLst/>
              <a:ahLst/>
              <a:cxnLst/>
              <a:rect l="l" t="t" r="r" b="b"/>
              <a:pathLst>
                <a:path w="123825" h="220345">
                  <a:moveTo>
                    <a:pt x="4114" y="0"/>
                  </a:moveTo>
                  <a:lnTo>
                    <a:pt x="0" y="2324"/>
                  </a:lnTo>
                  <a:lnTo>
                    <a:pt x="0" y="146697"/>
                  </a:lnTo>
                  <a:lnTo>
                    <a:pt x="1193" y="148818"/>
                  </a:lnTo>
                  <a:lnTo>
                    <a:pt x="119176" y="220192"/>
                  </a:lnTo>
                  <a:lnTo>
                    <a:pt x="123304" y="217868"/>
                  </a:lnTo>
                  <a:lnTo>
                    <a:pt x="123278" y="73494"/>
                  </a:lnTo>
                  <a:lnTo>
                    <a:pt x="122034" y="71361"/>
                  </a:lnTo>
                  <a:lnTo>
                    <a:pt x="4114"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1" name="bk object 19">
              <a:extLst>
                <a:ext uri="{FF2B5EF4-FFF2-40B4-BE49-F238E27FC236}">
                  <a16:creationId xmlns:a16="http://schemas.microsoft.com/office/drawing/2014/main" id="{D1FD5010-D37A-D24B-8FD2-AE112DA18E0E}"/>
                </a:ext>
              </a:extLst>
            </p:cNvPr>
            <p:cNvSpPr/>
            <p:nvPr/>
          </p:nvSpPr>
          <p:spPr>
            <a:xfrm>
              <a:off x="254318" y="378393"/>
              <a:ext cx="240665" cy="148590"/>
            </a:xfrm>
            <a:custGeom>
              <a:avLst/>
              <a:gdLst/>
              <a:ahLst/>
              <a:cxnLst/>
              <a:rect l="l" t="t" r="r" b="b"/>
              <a:pathLst>
                <a:path w="240665" h="148590">
                  <a:moveTo>
                    <a:pt x="121272" y="0"/>
                  </a:moveTo>
                  <a:lnTo>
                    <a:pt x="118656" y="0"/>
                  </a:lnTo>
                  <a:lnTo>
                    <a:pt x="0" y="71920"/>
                  </a:lnTo>
                  <a:lnTo>
                    <a:pt x="0" y="76428"/>
                  </a:lnTo>
                  <a:lnTo>
                    <a:pt x="118846" y="148348"/>
                  </a:lnTo>
                  <a:lnTo>
                    <a:pt x="121462" y="148348"/>
                  </a:lnTo>
                  <a:lnTo>
                    <a:pt x="240068" y="76428"/>
                  </a:lnTo>
                  <a:lnTo>
                    <a:pt x="240068" y="71920"/>
                  </a:lnTo>
                  <a:lnTo>
                    <a:pt x="12127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2" name="bk object 20">
              <a:extLst>
                <a:ext uri="{FF2B5EF4-FFF2-40B4-BE49-F238E27FC236}">
                  <a16:creationId xmlns:a16="http://schemas.microsoft.com/office/drawing/2014/main" id="{A04D61DE-1C79-9641-8185-5A2F53163796}"/>
                </a:ext>
              </a:extLst>
            </p:cNvPr>
            <p:cNvSpPr/>
            <p:nvPr/>
          </p:nvSpPr>
          <p:spPr>
            <a:xfrm>
              <a:off x="382799" y="554664"/>
              <a:ext cx="112395" cy="135890"/>
            </a:xfrm>
            <a:custGeom>
              <a:avLst/>
              <a:gdLst/>
              <a:ahLst/>
              <a:cxnLst/>
              <a:rect l="l" t="t" r="r" b="b"/>
              <a:pathLst>
                <a:path w="112395" h="135890">
                  <a:moveTo>
                    <a:pt x="4241" y="0"/>
                  </a:moveTo>
                  <a:lnTo>
                    <a:pt x="0" y="2400"/>
                  </a:lnTo>
                  <a:lnTo>
                    <a:pt x="0" y="132930"/>
                  </a:lnTo>
                  <a:lnTo>
                    <a:pt x="4241" y="135318"/>
                  </a:lnTo>
                  <a:lnTo>
                    <a:pt x="112242" y="69989"/>
                  </a:lnTo>
                  <a:lnTo>
                    <a:pt x="112242" y="65328"/>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3" name="bk object 21">
              <a:extLst>
                <a:ext uri="{FF2B5EF4-FFF2-40B4-BE49-F238E27FC236}">
                  <a16:creationId xmlns:a16="http://schemas.microsoft.com/office/drawing/2014/main" id="{D070F981-A94D-C44B-847A-D395F40D1B0B}"/>
                </a:ext>
              </a:extLst>
            </p:cNvPr>
            <p:cNvSpPr/>
            <p:nvPr/>
          </p:nvSpPr>
          <p:spPr>
            <a:xfrm>
              <a:off x="394361" y="469893"/>
              <a:ext cx="111760" cy="134620"/>
            </a:xfrm>
            <a:custGeom>
              <a:avLst/>
              <a:gdLst/>
              <a:ahLst/>
              <a:cxnLst/>
              <a:rect l="l" t="t" r="r" b="b"/>
              <a:pathLst>
                <a:path w="111759" h="134620">
                  <a:moveTo>
                    <a:pt x="107416" y="0"/>
                  </a:moveTo>
                  <a:lnTo>
                    <a:pt x="0" y="65062"/>
                  </a:lnTo>
                  <a:lnTo>
                    <a:pt x="12" y="69723"/>
                  </a:lnTo>
                  <a:lnTo>
                    <a:pt x="107429" y="134594"/>
                  </a:lnTo>
                  <a:lnTo>
                    <a:pt x="111683" y="132207"/>
                  </a:lnTo>
                  <a:lnTo>
                    <a:pt x="111683" y="2400"/>
                  </a:lnTo>
                  <a:lnTo>
                    <a:pt x="107416"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4" name="bk object 22">
              <a:extLst>
                <a:ext uri="{FF2B5EF4-FFF2-40B4-BE49-F238E27FC236}">
                  <a16:creationId xmlns:a16="http://schemas.microsoft.com/office/drawing/2014/main" id="{97E8EC24-AB61-B242-9077-AEE706CE1B80}"/>
                </a:ext>
              </a:extLst>
            </p:cNvPr>
            <p:cNvSpPr/>
            <p:nvPr/>
          </p:nvSpPr>
          <p:spPr>
            <a:xfrm>
              <a:off x="522671" y="640092"/>
              <a:ext cx="111760" cy="134620"/>
            </a:xfrm>
            <a:custGeom>
              <a:avLst/>
              <a:gdLst/>
              <a:ahLst/>
              <a:cxnLst/>
              <a:rect l="l" t="t" r="r" b="b"/>
              <a:pathLst>
                <a:path w="111759" h="134620">
                  <a:moveTo>
                    <a:pt x="4241" y="0"/>
                  </a:moveTo>
                  <a:lnTo>
                    <a:pt x="0" y="2400"/>
                  </a:lnTo>
                  <a:lnTo>
                    <a:pt x="0" y="132219"/>
                  </a:lnTo>
                  <a:lnTo>
                    <a:pt x="4241" y="134607"/>
                  </a:lnTo>
                  <a:lnTo>
                    <a:pt x="111658" y="69672"/>
                  </a:lnTo>
                  <a:lnTo>
                    <a:pt x="111658" y="65011"/>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5" name="bk object 23">
              <a:extLst>
                <a:ext uri="{FF2B5EF4-FFF2-40B4-BE49-F238E27FC236}">
                  <a16:creationId xmlns:a16="http://schemas.microsoft.com/office/drawing/2014/main" id="{7087EC69-B8A2-7442-BA2F-A4F9AC9CC205}"/>
                </a:ext>
              </a:extLst>
            </p:cNvPr>
            <p:cNvSpPr/>
            <p:nvPr/>
          </p:nvSpPr>
          <p:spPr>
            <a:xfrm>
              <a:off x="662599" y="469873"/>
              <a:ext cx="123825" cy="220345"/>
            </a:xfrm>
            <a:custGeom>
              <a:avLst/>
              <a:gdLst/>
              <a:ahLst/>
              <a:cxnLst/>
              <a:rect l="l" t="t" r="r" b="b"/>
              <a:pathLst>
                <a:path w="123825" h="220345">
                  <a:moveTo>
                    <a:pt x="119189" y="0"/>
                  </a:moveTo>
                  <a:lnTo>
                    <a:pt x="1270" y="71361"/>
                  </a:lnTo>
                  <a:lnTo>
                    <a:pt x="25" y="73494"/>
                  </a:lnTo>
                  <a:lnTo>
                    <a:pt x="0" y="217868"/>
                  </a:lnTo>
                  <a:lnTo>
                    <a:pt x="4127" y="220192"/>
                  </a:lnTo>
                  <a:lnTo>
                    <a:pt x="122110" y="148818"/>
                  </a:lnTo>
                  <a:lnTo>
                    <a:pt x="123304" y="146697"/>
                  </a:lnTo>
                  <a:lnTo>
                    <a:pt x="123304" y="2324"/>
                  </a:lnTo>
                  <a:lnTo>
                    <a:pt x="119189"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6" name="bk object 24">
              <a:extLst>
                <a:ext uri="{FF2B5EF4-FFF2-40B4-BE49-F238E27FC236}">
                  <a16:creationId xmlns:a16="http://schemas.microsoft.com/office/drawing/2014/main" id="{512FF2DE-E74E-6C43-AB13-AD2094E01792}"/>
                </a:ext>
              </a:extLst>
            </p:cNvPr>
            <p:cNvSpPr/>
            <p:nvPr/>
          </p:nvSpPr>
          <p:spPr>
            <a:xfrm>
              <a:off x="534313" y="378393"/>
              <a:ext cx="240665" cy="148590"/>
            </a:xfrm>
            <a:custGeom>
              <a:avLst/>
              <a:gdLst/>
              <a:ahLst/>
              <a:cxnLst/>
              <a:rect l="l" t="t" r="r" b="b"/>
              <a:pathLst>
                <a:path w="240665" h="148590">
                  <a:moveTo>
                    <a:pt x="121412" y="0"/>
                  </a:moveTo>
                  <a:lnTo>
                    <a:pt x="118795" y="0"/>
                  </a:lnTo>
                  <a:lnTo>
                    <a:pt x="0" y="71920"/>
                  </a:lnTo>
                  <a:lnTo>
                    <a:pt x="0" y="76428"/>
                  </a:lnTo>
                  <a:lnTo>
                    <a:pt x="118605" y="148348"/>
                  </a:lnTo>
                  <a:lnTo>
                    <a:pt x="121221" y="148348"/>
                  </a:lnTo>
                  <a:lnTo>
                    <a:pt x="240068" y="76428"/>
                  </a:lnTo>
                  <a:lnTo>
                    <a:pt x="240068" y="71920"/>
                  </a:lnTo>
                  <a:lnTo>
                    <a:pt x="121412"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7" name="bk object 25">
              <a:extLst>
                <a:ext uri="{FF2B5EF4-FFF2-40B4-BE49-F238E27FC236}">
                  <a16:creationId xmlns:a16="http://schemas.microsoft.com/office/drawing/2014/main" id="{C29369BC-29BE-3F44-B3FB-06C858C25AFA}"/>
                </a:ext>
              </a:extLst>
            </p:cNvPr>
            <p:cNvSpPr/>
            <p:nvPr/>
          </p:nvSpPr>
          <p:spPr>
            <a:xfrm>
              <a:off x="533659" y="554664"/>
              <a:ext cx="112395" cy="135890"/>
            </a:xfrm>
            <a:custGeom>
              <a:avLst/>
              <a:gdLst/>
              <a:ahLst/>
              <a:cxnLst/>
              <a:rect l="l" t="t" r="r" b="b"/>
              <a:pathLst>
                <a:path w="112395" h="135890">
                  <a:moveTo>
                    <a:pt x="108000" y="0"/>
                  </a:moveTo>
                  <a:lnTo>
                    <a:pt x="0" y="65328"/>
                  </a:lnTo>
                  <a:lnTo>
                    <a:pt x="0" y="69989"/>
                  </a:lnTo>
                  <a:lnTo>
                    <a:pt x="108000" y="135318"/>
                  </a:lnTo>
                  <a:lnTo>
                    <a:pt x="112255" y="132930"/>
                  </a:lnTo>
                  <a:lnTo>
                    <a:pt x="112255" y="2400"/>
                  </a:lnTo>
                  <a:lnTo>
                    <a:pt x="108000"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sp>
          <p:nvSpPr>
            <p:cNvPr id="18" name="bk object 26">
              <a:extLst>
                <a:ext uri="{FF2B5EF4-FFF2-40B4-BE49-F238E27FC236}">
                  <a16:creationId xmlns:a16="http://schemas.microsoft.com/office/drawing/2014/main" id="{61136DCD-44F0-854E-9BEB-D81B4848C854}"/>
                </a:ext>
              </a:extLst>
            </p:cNvPr>
            <p:cNvSpPr/>
            <p:nvPr/>
          </p:nvSpPr>
          <p:spPr>
            <a:xfrm>
              <a:off x="522667" y="469893"/>
              <a:ext cx="111760" cy="134620"/>
            </a:xfrm>
            <a:custGeom>
              <a:avLst/>
              <a:gdLst/>
              <a:ahLst/>
              <a:cxnLst/>
              <a:rect l="l" t="t" r="r" b="b"/>
              <a:pathLst>
                <a:path w="111759" h="134620">
                  <a:moveTo>
                    <a:pt x="4241" y="0"/>
                  </a:moveTo>
                  <a:lnTo>
                    <a:pt x="0" y="2400"/>
                  </a:lnTo>
                  <a:lnTo>
                    <a:pt x="0" y="132207"/>
                  </a:lnTo>
                  <a:lnTo>
                    <a:pt x="4241" y="134594"/>
                  </a:lnTo>
                  <a:lnTo>
                    <a:pt x="111671" y="69723"/>
                  </a:lnTo>
                  <a:lnTo>
                    <a:pt x="111671" y="65062"/>
                  </a:lnTo>
                  <a:lnTo>
                    <a:pt x="4241" y="0"/>
                  </a:lnTo>
                  <a:close/>
                </a:path>
              </a:pathLst>
            </a:custGeom>
            <a:solidFill>
              <a:srgbClr val="FFFFFF"/>
            </a:solidFill>
          </p:spPr>
          <p:txBody>
            <a:bodyPr wrap="square" lIns="0" tIns="0" rIns="0" bIns="0" rtlCol="0"/>
            <a:lstStyle/>
            <a:p>
              <a:endParaRPr dirty="0">
                <a:latin typeface="Proxima Soft" panose="02000506030000020004" pitchFamily="2" charset="0"/>
              </a:endParaRPr>
            </a:p>
          </p:txBody>
        </p:sp>
      </p:grpSp>
    </p:spTree>
    <p:extLst>
      <p:ext uri="{BB962C8B-B14F-4D97-AF65-F5344CB8AC3E}">
        <p14:creationId xmlns:p14="http://schemas.microsoft.com/office/powerpoint/2010/main" val="20999173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706" r:id="rId8"/>
  </p:sldLayoutIdLst>
  <p:txStyles>
    <p:titleStyle>
      <a:lvl1pPr algn="l" defTabSz="914400" rtl="0" eaLnBrk="1" latinLnBrk="0" hangingPunct="1">
        <a:lnSpc>
          <a:spcPct val="90000"/>
        </a:lnSpc>
        <a:spcBef>
          <a:spcPct val="0"/>
        </a:spcBef>
        <a:buNone/>
        <a:defRPr sz="4400" kern="1200">
          <a:solidFill>
            <a:schemeClr val="tx1"/>
          </a:solidFill>
          <a:latin typeface="Proxima Soft"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Soft"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Soft"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Soft"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Soft"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hyperlink" Target="https://git-scm.com/docs/git-remote"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6.xml"/><Relationship Id="rId5" Type="http://schemas.openxmlformats.org/officeDocument/2006/relationships/image" Target="../media/image14.tiff"/><Relationship Id="rId4" Type="http://schemas.openxmlformats.org/officeDocument/2006/relationships/image" Target="../media/image1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hyperlink" Target="https://github.com/new" TargetMode="Externa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git-scm.com/docs/git-remote"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5A932CB0-40C6-AD44-B463-09FE508433D3}"/>
              </a:ext>
            </a:extLst>
          </p:cNvPr>
          <p:cNvSpPr>
            <a:spLocks noGrp="1"/>
          </p:cNvSpPr>
          <p:nvPr>
            <p:ph type="body" idx="1"/>
          </p:nvPr>
        </p:nvSpPr>
        <p:spPr>
          <a:xfrm>
            <a:off x="1170055" y="1324844"/>
            <a:ext cx="6104201" cy="2769175"/>
          </a:xfrm>
        </p:spPr>
        <p:txBody>
          <a:bodyPr>
            <a:normAutofit lnSpcReduction="10000"/>
          </a:bodyPr>
          <a:lstStyle/>
          <a:p>
            <a:r>
              <a:rPr lang="ja-JP" altLang="en-US"/>
              <a:t>使い始める</a:t>
            </a:r>
            <a:endParaRPr lang="en-US" altLang="ja-JP" dirty="0"/>
          </a:p>
          <a:p>
            <a:endParaRPr lang="en-US" altLang="ja-JP" dirty="0"/>
          </a:p>
          <a:p>
            <a:r>
              <a:rPr lang="ja-JP" altLang="en-US"/>
              <a:t>ハンズオン</a:t>
            </a:r>
            <a:r>
              <a:rPr lang="en-US" dirty="0"/>
              <a:t>B</a:t>
            </a:r>
            <a:endParaRPr lang="en-US" altLang="ja-JP" dirty="0"/>
          </a:p>
        </p:txBody>
      </p:sp>
    </p:spTree>
    <p:extLst>
      <p:ext uri="{BB962C8B-B14F-4D97-AF65-F5344CB8AC3E}">
        <p14:creationId xmlns:p14="http://schemas.microsoft.com/office/powerpoint/2010/main" val="3745564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AF15-C86B-3B41-91A1-6C5241FFDDF7}"/>
              </a:ext>
            </a:extLst>
          </p:cNvPr>
          <p:cNvSpPr>
            <a:spLocks noGrp="1"/>
          </p:cNvSpPr>
          <p:nvPr>
            <p:ph type="title"/>
          </p:nvPr>
        </p:nvSpPr>
        <p:spPr/>
        <p:txBody>
          <a:bodyPr/>
          <a:lstStyle/>
          <a:p>
            <a:r>
              <a:rPr lang="en-US" dirty="0"/>
              <a:t>Local Git </a:t>
            </a:r>
            <a:r>
              <a:rPr lang="en-US" dirty="0">
                <a:sym typeface="Wingdings" pitchFamily="2" charset="2"/>
              </a:rPr>
              <a:t></a:t>
            </a:r>
            <a:r>
              <a:rPr lang="en-US" dirty="0"/>
              <a:t> GitHub</a:t>
            </a:r>
          </a:p>
        </p:txBody>
      </p:sp>
      <p:sp>
        <p:nvSpPr>
          <p:cNvPr id="6" name="Content Placeholder 5">
            <a:extLst>
              <a:ext uri="{FF2B5EF4-FFF2-40B4-BE49-F238E27FC236}">
                <a16:creationId xmlns:a16="http://schemas.microsoft.com/office/drawing/2014/main" id="{C9C0327E-C2AA-F246-94DF-6F88FAA05F2B}"/>
              </a:ext>
            </a:extLst>
          </p:cNvPr>
          <p:cNvSpPr>
            <a:spLocks noGrp="1"/>
          </p:cNvSpPr>
          <p:nvPr>
            <p:ph idx="1"/>
          </p:nvPr>
        </p:nvSpPr>
        <p:spPr>
          <a:xfrm>
            <a:off x="838200" y="1825625"/>
            <a:ext cx="10515600" cy="4667250"/>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normAutofit lnSpcReduction="10000"/>
          </a:bodyPr>
          <a:lstStyle/>
          <a:p>
            <a:pPr marL="4763" indent="0">
              <a:buNone/>
            </a:pPr>
            <a:r>
              <a:rPr lang="en-US" sz="2400" b="1" dirty="0">
                <a:solidFill>
                  <a:schemeClr val="bg1"/>
                </a:solidFill>
                <a:latin typeface="Courier New" panose="02070309020205020404" pitchFamily="49" charset="0"/>
                <a:cs typeface="Courier New" panose="02070309020205020404" pitchFamily="49" charset="0"/>
              </a:rPr>
              <a:t>$ git remote add origin https://</a:t>
            </a:r>
            <a:r>
              <a:rPr lang="en-US" sz="2400" b="1" dirty="0" err="1">
                <a:solidFill>
                  <a:schemeClr val="bg1"/>
                </a:solidFill>
                <a:latin typeface="Courier New" panose="02070309020205020404" pitchFamily="49" charset="0"/>
                <a:cs typeface="Courier New" panose="02070309020205020404" pitchFamily="49" charset="0"/>
              </a:rPr>
              <a:t>github.com</a:t>
            </a:r>
            <a:r>
              <a:rPr lang="en-US" sz="2400" b="1" dirty="0">
                <a:solidFill>
                  <a:schemeClr val="bg1"/>
                </a:solidFill>
                <a:latin typeface="Courier New" panose="02070309020205020404" pitchFamily="49" charset="0"/>
                <a:cs typeface="Courier New" panose="02070309020205020404" pitchFamily="49" charset="0"/>
              </a:rPr>
              <a:t>/</a:t>
            </a:r>
            <a:r>
              <a:rPr lang="en-US" sz="2400" b="1" dirty="0" err="1">
                <a:solidFill>
                  <a:schemeClr val="bg1"/>
                </a:solidFill>
                <a:latin typeface="Courier New" panose="02070309020205020404" pitchFamily="49" charset="0"/>
                <a:cs typeface="Courier New" panose="02070309020205020404" pitchFamily="49" charset="0"/>
              </a:rPr>
              <a:t>ahandsel</a:t>
            </a:r>
            <a:r>
              <a:rPr lang="en-US" sz="2400" b="1" dirty="0">
                <a:solidFill>
                  <a:schemeClr val="bg1"/>
                </a:solidFill>
                <a:latin typeface="Courier New" panose="02070309020205020404" pitchFamily="49" charset="0"/>
                <a:cs typeface="Courier New" panose="02070309020205020404" pitchFamily="49" charset="0"/>
              </a:rPr>
              <a:t>/</a:t>
            </a:r>
            <a:r>
              <a:rPr lang="en-US" sz="2400" b="1" dirty="0" err="1">
                <a:solidFill>
                  <a:schemeClr val="bg1"/>
                </a:solidFill>
                <a:latin typeface="Courier New" panose="02070309020205020404" pitchFamily="49" charset="0"/>
                <a:cs typeface="Courier New" panose="02070309020205020404" pitchFamily="49" charset="0"/>
              </a:rPr>
              <a:t>kintone_dojo.git</a:t>
            </a:r>
            <a:endParaRPr lang="en-US" sz="2400" b="1" dirty="0">
              <a:solidFill>
                <a:schemeClr val="bg1"/>
              </a:solidFill>
              <a:latin typeface="Courier New" panose="02070309020205020404" pitchFamily="49" charset="0"/>
              <a:cs typeface="Courier New" panose="02070309020205020404" pitchFamily="49" charset="0"/>
            </a:endParaRPr>
          </a:p>
          <a:p>
            <a:pPr marL="4763" indent="0">
              <a:buNone/>
            </a:pPr>
            <a:r>
              <a:rPr lang="en-US" sz="800" b="1" dirty="0">
                <a:solidFill>
                  <a:schemeClr val="bg1"/>
                </a:solidFill>
                <a:latin typeface="Courier New" panose="02070309020205020404" pitchFamily="49" charset="0"/>
                <a:cs typeface="Courier New" panose="02070309020205020404" pitchFamily="49" charset="0"/>
              </a:rPr>
              <a:t> </a:t>
            </a:r>
          </a:p>
          <a:p>
            <a:pPr marL="4763" indent="0">
              <a:buNone/>
            </a:pPr>
            <a:r>
              <a:rPr lang="en-US" sz="2400" b="1" dirty="0">
                <a:solidFill>
                  <a:schemeClr val="bg1"/>
                </a:solidFill>
                <a:latin typeface="Courier New" panose="02070309020205020404" pitchFamily="49" charset="0"/>
                <a:cs typeface="Courier New" panose="02070309020205020404" pitchFamily="49" charset="0"/>
              </a:rPr>
              <a:t>$ git push -u origin master</a:t>
            </a:r>
          </a:p>
          <a:p>
            <a:pPr marL="4763" indent="0">
              <a:buNone/>
            </a:pPr>
            <a:r>
              <a:rPr lang="en-US" sz="2400" b="1" dirty="0">
                <a:solidFill>
                  <a:schemeClr val="bg1"/>
                </a:solidFill>
                <a:latin typeface="Courier New" panose="02070309020205020404" pitchFamily="49" charset="0"/>
                <a:cs typeface="Courier New" panose="02070309020205020404" pitchFamily="49" charset="0"/>
              </a:rPr>
              <a:t>Username for '</a:t>
            </a:r>
            <a:r>
              <a:rPr lang="en-US" sz="2400" b="1" dirty="0" err="1">
                <a:solidFill>
                  <a:schemeClr val="bg1"/>
                </a:solidFill>
                <a:latin typeface="Courier New" panose="02070309020205020404" pitchFamily="49" charset="0"/>
                <a:cs typeface="Courier New" panose="02070309020205020404" pitchFamily="49" charset="0"/>
              </a:rPr>
              <a:t>github.com</a:t>
            </a:r>
            <a:r>
              <a:rPr lang="en-US" sz="2400" b="1" dirty="0">
                <a:solidFill>
                  <a:schemeClr val="bg1"/>
                </a:solidFill>
                <a:latin typeface="Courier New" panose="02070309020205020404" pitchFamily="49" charset="0"/>
                <a:cs typeface="Courier New" panose="02070309020205020404" pitchFamily="49" charset="0"/>
              </a:rPr>
              <a:t>': </a:t>
            </a:r>
            <a:r>
              <a:rPr lang="en-US" sz="2400" b="1" dirty="0" err="1">
                <a:solidFill>
                  <a:schemeClr val="bg1"/>
                </a:solidFill>
                <a:latin typeface="Courier New" panose="02070309020205020404" pitchFamily="49" charset="0"/>
                <a:cs typeface="Courier New" panose="02070309020205020404" pitchFamily="49" charset="0"/>
              </a:rPr>
              <a:t>ahandsel</a:t>
            </a:r>
            <a:endParaRPr lang="en-US" sz="2400" b="1" dirty="0">
              <a:solidFill>
                <a:schemeClr val="bg1"/>
              </a:solidFill>
              <a:latin typeface="Courier New" panose="02070309020205020404" pitchFamily="49" charset="0"/>
              <a:cs typeface="Courier New" panose="02070309020205020404" pitchFamily="49" charset="0"/>
            </a:endParaRPr>
          </a:p>
          <a:p>
            <a:pPr marL="4763" indent="0">
              <a:buNone/>
            </a:pPr>
            <a:r>
              <a:rPr lang="en-US" sz="2400" b="1" dirty="0">
                <a:solidFill>
                  <a:schemeClr val="bg1"/>
                </a:solidFill>
                <a:latin typeface="Courier New" panose="02070309020205020404" pitchFamily="49" charset="0"/>
                <a:cs typeface="Courier New" panose="02070309020205020404" pitchFamily="49" charset="0"/>
              </a:rPr>
              <a:t>Password for '</a:t>
            </a:r>
            <a:r>
              <a:rPr lang="en-US" sz="2400" b="1" dirty="0" err="1">
                <a:solidFill>
                  <a:schemeClr val="bg1"/>
                </a:solidFill>
                <a:latin typeface="Courier New" panose="02070309020205020404" pitchFamily="49" charset="0"/>
                <a:cs typeface="Courier New" panose="02070309020205020404" pitchFamily="49" charset="0"/>
              </a:rPr>
              <a:t>ahandsel@github.com</a:t>
            </a:r>
            <a:r>
              <a:rPr lang="en-US" sz="2400" b="1" dirty="0">
                <a:solidFill>
                  <a:schemeClr val="bg1"/>
                </a:solidFill>
                <a:latin typeface="Courier New" panose="02070309020205020404" pitchFamily="49" charset="0"/>
                <a:cs typeface="Courier New" panose="02070309020205020404" pitchFamily="49" charset="0"/>
              </a:rPr>
              <a:t>': &lt;</a:t>
            </a:r>
            <a:r>
              <a:rPr lang="en-US" sz="2400" b="1" dirty="0" err="1">
                <a:solidFill>
                  <a:schemeClr val="bg1"/>
                </a:solidFill>
                <a:latin typeface="Courier New" panose="02070309020205020404" pitchFamily="49" charset="0"/>
                <a:cs typeface="Courier New" panose="02070309020205020404" pitchFamily="49" charset="0"/>
              </a:rPr>
              <a:t>Token_Here</a:t>
            </a:r>
            <a:r>
              <a:rPr lang="en-US" sz="2400" b="1" dirty="0">
                <a:solidFill>
                  <a:schemeClr val="bg1"/>
                </a:solidFill>
                <a:latin typeface="Courier New" panose="02070309020205020404" pitchFamily="49" charset="0"/>
                <a:cs typeface="Courier New" panose="02070309020205020404" pitchFamily="49" charset="0"/>
              </a:rPr>
              <a:t>&gt;</a:t>
            </a:r>
          </a:p>
          <a:p>
            <a:pPr marL="461963" lvl="1" indent="0">
              <a:buNone/>
            </a:pPr>
            <a:r>
              <a:rPr lang="en-US" sz="1400" b="1" dirty="0">
                <a:solidFill>
                  <a:schemeClr val="bg1"/>
                </a:solidFill>
                <a:latin typeface="Courier New" panose="02070309020205020404" pitchFamily="49" charset="0"/>
                <a:cs typeface="Courier New" panose="02070309020205020404" pitchFamily="49" charset="0"/>
              </a:rPr>
              <a:t>Counting objects: 100% (3/3), done.</a:t>
            </a:r>
          </a:p>
          <a:p>
            <a:pPr marL="461963" lvl="1" indent="0">
              <a:buNone/>
            </a:pPr>
            <a:r>
              <a:rPr lang="en-US" sz="1400" b="1" dirty="0">
                <a:solidFill>
                  <a:schemeClr val="bg1"/>
                </a:solidFill>
                <a:latin typeface="Courier New" panose="02070309020205020404" pitchFamily="49" charset="0"/>
                <a:cs typeface="Courier New" panose="02070309020205020404" pitchFamily="49" charset="0"/>
              </a:rPr>
              <a:t>Delta compression using up to 4 threads</a:t>
            </a:r>
          </a:p>
          <a:p>
            <a:pPr marL="461963" lvl="1" indent="0">
              <a:buNone/>
            </a:pPr>
            <a:r>
              <a:rPr lang="en-US" sz="1400" b="1" dirty="0">
                <a:solidFill>
                  <a:schemeClr val="bg1"/>
                </a:solidFill>
                <a:latin typeface="Courier New" panose="02070309020205020404" pitchFamily="49" charset="0"/>
                <a:cs typeface="Courier New" panose="02070309020205020404" pitchFamily="49" charset="0"/>
              </a:rPr>
              <a:t>Compressing objects: 100% (2/2), done.</a:t>
            </a:r>
          </a:p>
          <a:p>
            <a:pPr marL="461963" lvl="1" indent="0">
              <a:buNone/>
            </a:pPr>
            <a:r>
              <a:rPr lang="en-US" sz="1400" b="1" dirty="0">
                <a:solidFill>
                  <a:schemeClr val="bg1"/>
                </a:solidFill>
                <a:latin typeface="Courier New" panose="02070309020205020404" pitchFamily="49" charset="0"/>
                <a:cs typeface="Courier New" panose="02070309020205020404" pitchFamily="49" charset="0"/>
              </a:rPr>
              <a:t>Writing objects: 100% (3/3), 434 bytes | 86.00 KiB/s, done.</a:t>
            </a:r>
          </a:p>
          <a:p>
            <a:pPr marL="461963" lvl="1" indent="0">
              <a:buNone/>
            </a:pPr>
            <a:r>
              <a:rPr lang="en-US" sz="1400" b="1" dirty="0">
                <a:solidFill>
                  <a:schemeClr val="bg1"/>
                </a:solidFill>
                <a:latin typeface="Courier New" panose="02070309020205020404" pitchFamily="49" charset="0"/>
                <a:cs typeface="Courier New" panose="02070309020205020404" pitchFamily="49" charset="0"/>
              </a:rPr>
              <a:t>Total 3 (delta 0), reused 0 (delta 0), pack-reused 0</a:t>
            </a:r>
          </a:p>
          <a:p>
            <a:pPr marL="461963" lvl="1" indent="0">
              <a:buNone/>
            </a:pPr>
            <a:r>
              <a:rPr lang="en-US" sz="1400" b="1" dirty="0">
                <a:solidFill>
                  <a:schemeClr val="bg1"/>
                </a:solidFill>
                <a:latin typeface="Courier New" panose="02070309020205020404" pitchFamily="49" charset="0"/>
                <a:cs typeface="Courier New" panose="02070309020205020404" pitchFamily="49" charset="0"/>
              </a:rPr>
              <a:t>To https://</a:t>
            </a:r>
            <a:r>
              <a:rPr lang="en-US" sz="1400" b="1" dirty="0" err="1">
                <a:solidFill>
                  <a:schemeClr val="bg1"/>
                </a:solidFill>
                <a:latin typeface="Courier New" panose="02070309020205020404" pitchFamily="49" charset="0"/>
                <a:cs typeface="Courier New" panose="02070309020205020404" pitchFamily="49" charset="0"/>
              </a:rPr>
              <a:t>github.com</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bg1"/>
                </a:solidFill>
                <a:latin typeface="Courier New" panose="02070309020205020404" pitchFamily="49" charset="0"/>
                <a:cs typeface="Courier New" panose="02070309020205020404" pitchFamily="49" charset="0"/>
              </a:rPr>
              <a:t>ahandsel</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bg1"/>
                </a:solidFill>
                <a:latin typeface="Courier New" panose="02070309020205020404" pitchFamily="49" charset="0"/>
                <a:cs typeface="Courier New" panose="02070309020205020404" pitchFamily="49" charset="0"/>
              </a:rPr>
              <a:t>kintone_dojo.git</a:t>
            </a:r>
            <a:endParaRPr lang="en-US" sz="1400" b="1" dirty="0">
              <a:solidFill>
                <a:schemeClr val="bg1"/>
              </a:solidFill>
              <a:latin typeface="Courier New" panose="02070309020205020404" pitchFamily="49" charset="0"/>
              <a:cs typeface="Courier New" panose="02070309020205020404" pitchFamily="49" charset="0"/>
            </a:endParaRPr>
          </a:p>
          <a:p>
            <a:pPr marL="461963" lvl="1" indent="0">
              <a:buNone/>
            </a:pPr>
            <a:r>
              <a:rPr lang="en-US" sz="1400" b="1" dirty="0">
                <a:solidFill>
                  <a:schemeClr val="bg1"/>
                </a:solidFill>
                <a:latin typeface="Courier New" panose="02070309020205020404" pitchFamily="49" charset="0"/>
                <a:cs typeface="Courier New" panose="02070309020205020404" pitchFamily="49" charset="0"/>
              </a:rPr>
              <a:t> * [new branch]      master -&gt; master</a:t>
            </a:r>
          </a:p>
          <a:p>
            <a:pPr marL="461963" lvl="1" indent="0">
              <a:buNone/>
            </a:pPr>
            <a:r>
              <a:rPr lang="en-US" sz="1400" b="1" dirty="0">
                <a:solidFill>
                  <a:schemeClr val="bg1"/>
                </a:solidFill>
                <a:latin typeface="Courier New" panose="02070309020205020404" pitchFamily="49" charset="0"/>
                <a:cs typeface="Courier New" panose="02070309020205020404" pitchFamily="49" charset="0"/>
              </a:rPr>
              <a:t>Branch 'master' set up to track remote branch 'master' from 'origin'.</a:t>
            </a:r>
          </a:p>
        </p:txBody>
      </p:sp>
    </p:spTree>
    <p:extLst>
      <p:ext uri="{BB962C8B-B14F-4D97-AF65-F5344CB8AC3E}">
        <p14:creationId xmlns:p14="http://schemas.microsoft.com/office/powerpoint/2010/main" val="345690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536246-2E57-FA4C-97C0-11BE1903D2BC}"/>
              </a:ext>
            </a:extLst>
          </p:cNvPr>
          <p:cNvSpPr>
            <a:spLocks noGrp="1"/>
          </p:cNvSpPr>
          <p:nvPr>
            <p:ph type="title"/>
          </p:nvPr>
        </p:nvSpPr>
        <p:spPr>
          <a:xfrm>
            <a:off x="1012370" y="365126"/>
            <a:ext cx="11179629" cy="539336"/>
          </a:xfrm>
        </p:spPr>
        <p:txBody>
          <a:bodyPr/>
          <a:lstStyle/>
          <a:p>
            <a:r>
              <a:rPr lang="en-US" altLang="ja-JP" dirty="0"/>
              <a:t>Hands-on</a:t>
            </a:r>
            <a:r>
              <a:rPr lang="en-US" dirty="0"/>
              <a:t> B</a:t>
            </a:r>
            <a:r>
              <a:rPr lang="ja-JP" altLang="en-US"/>
              <a:t>が完了しました</a:t>
            </a:r>
            <a:r>
              <a:rPr lang="en-US" dirty="0"/>
              <a:t>!</a:t>
            </a:r>
          </a:p>
        </p:txBody>
      </p:sp>
      <p:sp>
        <p:nvSpPr>
          <p:cNvPr id="9" name="Text Placeholder 8">
            <a:extLst>
              <a:ext uri="{FF2B5EF4-FFF2-40B4-BE49-F238E27FC236}">
                <a16:creationId xmlns:a16="http://schemas.microsoft.com/office/drawing/2014/main" id="{5EEF352E-87EB-3F41-A139-F35F7FFB0133}"/>
              </a:ext>
            </a:extLst>
          </p:cNvPr>
          <p:cNvSpPr>
            <a:spLocks noGrp="1"/>
          </p:cNvSpPr>
          <p:nvPr>
            <p:ph type="body" idx="1"/>
          </p:nvPr>
        </p:nvSpPr>
        <p:spPr/>
        <p:txBody>
          <a:bodyPr anchor="ctr"/>
          <a:lstStyle/>
          <a:p>
            <a:r>
              <a:rPr lang="en-US" dirty="0"/>
              <a:t>git</a:t>
            </a:r>
            <a:r>
              <a:rPr lang="ja-JP" altLang="en-US"/>
              <a:t>をインストールする</a:t>
            </a:r>
            <a:endParaRPr lang="en-US" dirty="0"/>
          </a:p>
        </p:txBody>
      </p:sp>
      <p:sp>
        <p:nvSpPr>
          <p:cNvPr id="11" name="Text Placeholder 10">
            <a:extLst>
              <a:ext uri="{FF2B5EF4-FFF2-40B4-BE49-F238E27FC236}">
                <a16:creationId xmlns:a16="http://schemas.microsoft.com/office/drawing/2014/main" id="{120A6927-576E-7145-9C0B-DEFC1241CF91}"/>
              </a:ext>
            </a:extLst>
          </p:cNvPr>
          <p:cNvSpPr>
            <a:spLocks noGrp="1"/>
          </p:cNvSpPr>
          <p:nvPr>
            <p:ph type="body" idx="13"/>
          </p:nvPr>
        </p:nvSpPr>
        <p:spPr/>
        <p:txBody>
          <a:bodyPr anchor="ctr"/>
          <a:lstStyle/>
          <a:p>
            <a:r>
              <a:rPr lang="en-US" dirty="0"/>
              <a:t>GitHub</a:t>
            </a:r>
            <a:r>
              <a:rPr lang="ja-JP" altLang="en-US"/>
              <a:t>を設定する</a:t>
            </a:r>
            <a:endParaRPr lang="en-US" dirty="0"/>
          </a:p>
        </p:txBody>
      </p:sp>
      <p:pic>
        <p:nvPicPr>
          <p:cNvPr id="27" name="Content Placeholder 26" descr="A screenshot of a cell phone&#10;&#10;Description automatically generated">
            <a:extLst>
              <a:ext uri="{FF2B5EF4-FFF2-40B4-BE49-F238E27FC236}">
                <a16:creationId xmlns:a16="http://schemas.microsoft.com/office/drawing/2014/main" id="{F02F3CFF-1FC9-064D-830C-84546B0608A3}"/>
              </a:ext>
            </a:extLst>
          </p:cNvPr>
          <p:cNvPicPr>
            <a:picLocks noGrp="1" noChangeAspect="1"/>
          </p:cNvPicPr>
          <p:nvPr>
            <p:ph sz="half" idx="14"/>
          </p:nvPr>
        </p:nvPicPr>
        <p:blipFill>
          <a:blip r:embed="rId2"/>
          <a:stretch>
            <a:fillRect/>
          </a:stretch>
        </p:blipFill>
        <p:spPr>
          <a:xfrm>
            <a:off x="4713950" y="2760663"/>
            <a:ext cx="2857762" cy="2212975"/>
          </a:xfrm>
        </p:spPr>
      </p:pic>
      <p:sp>
        <p:nvSpPr>
          <p:cNvPr id="13" name="Text Placeholder 12">
            <a:extLst>
              <a:ext uri="{FF2B5EF4-FFF2-40B4-BE49-F238E27FC236}">
                <a16:creationId xmlns:a16="http://schemas.microsoft.com/office/drawing/2014/main" id="{6AC29264-A1FA-5349-B33F-C2AE1C16773C}"/>
              </a:ext>
            </a:extLst>
          </p:cNvPr>
          <p:cNvSpPr>
            <a:spLocks noGrp="1"/>
          </p:cNvSpPr>
          <p:nvPr>
            <p:ph type="body" idx="15"/>
          </p:nvPr>
        </p:nvSpPr>
        <p:spPr/>
        <p:txBody>
          <a:bodyPr anchor="ctr"/>
          <a:lstStyle/>
          <a:p>
            <a:r>
              <a:rPr lang="ja-JP" altLang="en-US"/>
              <a:t>ローカルリポジトリを作成してプッシュする</a:t>
            </a:r>
            <a:endParaRPr lang="en-US" dirty="0"/>
          </a:p>
        </p:txBody>
      </p:sp>
      <p:pic>
        <p:nvPicPr>
          <p:cNvPr id="24" name="Picture 1" descr="page9image58368128">
            <a:extLst>
              <a:ext uri="{FF2B5EF4-FFF2-40B4-BE49-F238E27FC236}">
                <a16:creationId xmlns:a16="http://schemas.microsoft.com/office/drawing/2014/main" id="{5C2FD11B-8C72-A249-B4E9-2D9DFAADC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220" y="496955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age2image58278928">
            <a:extLst>
              <a:ext uri="{FF2B5EF4-FFF2-40B4-BE49-F238E27FC236}">
                <a16:creationId xmlns:a16="http://schemas.microsoft.com/office/drawing/2014/main" id="{F1C9725A-0434-2249-8E8B-7F56450AA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567" y="4969558"/>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33">
            <a:extLst>
              <a:ext uri="{FF2B5EF4-FFF2-40B4-BE49-F238E27FC236}">
                <a16:creationId xmlns:a16="http://schemas.microsoft.com/office/drawing/2014/main" id="{607BEBD3-DC1E-3E4B-A74C-0A032D082A16}"/>
              </a:ext>
            </a:extLst>
          </p:cNvPr>
          <p:cNvSpPr>
            <a:spLocks noGrp="1"/>
          </p:cNvSpPr>
          <p:nvPr>
            <p:ph sz="half" idx="16"/>
          </p:nvPr>
        </p:nvSpPr>
        <p:spPr>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US" sz="2000" b="1" dirty="0">
                <a:solidFill>
                  <a:schemeClr val="bg1"/>
                </a:solidFill>
                <a:latin typeface="Courier New" panose="02070309020205020404" pitchFamily="49" charset="0"/>
                <a:cs typeface="Courier New" panose="02070309020205020404" pitchFamily="49" charset="0"/>
              </a:rPr>
              <a:t>$ git </a:t>
            </a:r>
            <a:r>
              <a:rPr lang="en-US" sz="2000" b="1" dirty="0" err="1">
                <a:solidFill>
                  <a:schemeClr val="bg1"/>
                </a:solidFill>
                <a:latin typeface="Courier New" panose="02070309020205020404" pitchFamily="49" charset="0"/>
                <a:cs typeface="Courier New" panose="02070309020205020404" pitchFamily="49" charset="0"/>
              </a:rPr>
              <a:t>init</a:t>
            </a:r>
            <a:endParaRPr lang="en-US" sz="2000" b="1" dirty="0">
              <a:solidFill>
                <a:schemeClr val="bg1"/>
              </a:solidFill>
              <a:latin typeface="Courier New" panose="02070309020205020404" pitchFamily="49" charset="0"/>
              <a:cs typeface="Courier New" panose="02070309020205020404" pitchFamily="49" charset="0"/>
            </a:endParaRPr>
          </a:p>
          <a:p>
            <a:pPr marL="0" indent="0">
              <a:buNone/>
            </a:pPr>
            <a:r>
              <a:rPr lang="en-US" sz="2000" b="1" dirty="0">
                <a:solidFill>
                  <a:schemeClr val="bg1"/>
                </a:solidFill>
                <a:latin typeface="Courier New" panose="02070309020205020404" pitchFamily="49" charset="0"/>
                <a:cs typeface="Courier New" panose="02070309020205020404" pitchFamily="49" charset="0"/>
              </a:rPr>
              <a:t>$ git status</a:t>
            </a:r>
          </a:p>
          <a:p>
            <a:pPr marL="0" indent="0">
              <a:buNone/>
            </a:pPr>
            <a:r>
              <a:rPr lang="en-US" sz="2000" b="1" dirty="0">
                <a:solidFill>
                  <a:schemeClr val="bg1"/>
                </a:solidFill>
                <a:latin typeface="Courier New" panose="02070309020205020404" pitchFamily="49" charset="0"/>
                <a:cs typeface="Courier New" panose="02070309020205020404" pitchFamily="49" charset="0"/>
              </a:rPr>
              <a:t>$ git commit -m</a:t>
            </a:r>
          </a:p>
        </p:txBody>
      </p:sp>
      <p:sp>
        <p:nvSpPr>
          <p:cNvPr id="35" name="Content Placeholder 34">
            <a:extLst>
              <a:ext uri="{FF2B5EF4-FFF2-40B4-BE49-F238E27FC236}">
                <a16:creationId xmlns:a16="http://schemas.microsoft.com/office/drawing/2014/main" id="{21694887-3623-9743-B6D8-EE6D5902539B}"/>
              </a:ext>
            </a:extLst>
          </p:cNvPr>
          <p:cNvSpPr>
            <a:spLocks noGrp="1"/>
          </p:cNvSpPr>
          <p:nvPr>
            <p:ph sz="half" idx="2"/>
          </p:nvPr>
        </p:nvSpPr>
        <p:spPr>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noAutofit/>
          </a:bodyPr>
          <a:lstStyle/>
          <a:p>
            <a:pPr marL="0" indent="0">
              <a:buNone/>
            </a:pPr>
            <a:r>
              <a:rPr lang="en-US" b="1" dirty="0">
                <a:solidFill>
                  <a:schemeClr val="bg1"/>
                </a:solidFill>
                <a:latin typeface="Courier New" panose="02070309020205020404" pitchFamily="49" charset="0"/>
                <a:cs typeface="Courier New" panose="02070309020205020404" pitchFamily="49" charset="0"/>
              </a:rPr>
              <a:t>$ git config </a:t>
            </a:r>
          </a:p>
          <a:p>
            <a:pPr marL="457200" lvl="1" indent="0">
              <a:buNone/>
            </a:pPr>
            <a:r>
              <a:rPr lang="en-US" b="1" dirty="0">
                <a:solidFill>
                  <a:schemeClr val="bg1"/>
                </a:solidFill>
                <a:latin typeface="Courier New" panose="02070309020205020404" pitchFamily="49" charset="0"/>
                <a:cs typeface="Courier New" panose="02070309020205020404" pitchFamily="49" charset="0"/>
              </a:rPr>
              <a:t>--global </a:t>
            </a:r>
          </a:p>
          <a:p>
            <a:pPr marL="457200" lvl="1" indent="0">
              <a:buNone/>
            </a:pPr>
            <a:r>
              <a:rPr lang="en-US" b="1" dirty="0" err="1">
                <a:solidFill>
                  <a:schemeClr val="bg1"/>
                </a:solidFill>
                <a:latin typeface="Courier New" panose="02070309020205020404" pitchFamily="49" charset="0"/>
                <a:cs typeface="Courier New" panose="02070309020205020404" pitchFamily="49" charset="0"/>
              </a:rPr>
              <a:t>user.name</a:t>
            </a:r>
            <a:r>
              <a:rPr lang="en-US" b="1" dirty="0">
                <a:solidFill>
                  <a:schemeClr val="bg1"/>
                </a:solidFill>
                <a:latin typeface="Courier New" panose="02070309020205020404" pitchFamily="49" charset="0"/>
                <a:cs typeface="Courier New" panose="02070309020205020404" pitchFamily="49" charset="0"/>
              </a:rPr>
              <a:t> </a:t>
            </a:r>
          </a:p>
          <a:p>
            <a:pPr marL="457200" lvl="1" indent="0">
              <a:buNone/>
            </a:pPr>
            <a:r>
              <a:rPr lang="en-US" b="1" dirty="0" err="1">
                <a:solidFill>
                  <a:schemeClr val="bg1"/>
                </a:solidFill>
                <a:latin typeface="Courier New" panose="02070309020205020404" pitchFamily="49" charset="0"/>
                <a:cs typeface="Courier New" panose="02070309020205020404" pitchFamily="49" charset="0"/>
              </a:rPr>
              <a:t>user.email</a:t>
            </a:r>
            <a:r>
              <a:rPr lang="en-US" b="1" dirty="0">
                <a:solidFill>
                  <a:schemeClr val="bg1"/>
                </a:solidFill>
                <a:latin typeface="Courier New" panose="02070309020205020404" pitchFamily="49" charset="0"/>
                <a:cs typeface="Courier New" panose="02070309020205020404" pitchFamily="49" charset="0"/>
              </a:rPr>
              <a:t> </a:t>
            </a:r>
          </a:p>
          <a:p>
            <a:pPr marL="457200" lvl="1" indent="0">
              <a:buNone/>
            </a:pPr>
            <a:r>
              <a:rPr lang="en-US" b="1" dirty="0">
                <a:solidFill>
                  <a:schemeClr val="bg1"/>
                </a:solidFill>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340191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5A932CB0-40C6-AD44-B463-09FE508433D3}"/>
              </a:ext>
            </a:extLst>
          </p:cNvPr>
          <p:cNvSpPr>
            <a:spLocks noGrp="1"/>
          </p:cNvSpPr>
          <p:nvPr>
            <p:ph type="body" idx="1"/>
          </p:nvPr>
        </p:nvSpPr>
        <p:spPr>
          <a:xfrm>
            <a:off x="1170055" y="1324844"/>
            <a:ext cx="6689431" cy="3943842"/>
          </a:xfrm>
        </p:spPr>
        <p:txBody>
          <a:bodyPr/>
          <a:lstStyle/>
          <a:p>
            <a:r>
              <a:rPr lang="en-US" altLang="ja-JP" dirty="0"/>
              <a:t>Git, GitHub</a:t>
            </a:r>
            <a:r>
              <a:rPr lang="ja-JP" altLang="en-US"/>
              <a:t>の解説</a:t>
            </a:r>
            <a:endParaRPr lang="en-US" altLang="ja-JP" dirty="0"/>
          </a:p>
          <a:p>
            <a:endParaRPr lang="en-US" dirty="0"/>
          </a:p>
          <a:p>
            <a:r>
              <a:rPr lang="ja-JP" altLang="en-US" sz="4000"/>
              <a:t>ハンズオン</a:t>
            </a:r>
            <a:r>
              <a:rPr lang="en-US" sz="4000" dirty="0"/>
              <a:t>B</a:t>
            </a:r>
            <a:r>
              <a:rPr lang="ja-JP" altLang="en-US" sz="4000"/>
              <a:t>の概要</a:t>
            </a:r>
            <a:endParaRPr lang="en-US" sz="4000" dirty="0"/>
          </a:p>
        </p:txBody>
      </p:sp>
    </p:spTree>
    <p:extLst>
      <p:ext uri="{BB962C8B-B14F-4D97-AF65-F5344CB8AC3E}">
        <p14:creationId xmlns:p14="http://schemas.microsoft.com/office/powerpoint/2010/main" val="741559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43DE4C7-526E-564F-8162-AEFA7EE1CA6D}"/>
              </a:ext>
            </a:extLst>
          </p:cNvPr>
          <p:cNvSpPr>
            <a:spLocks noGrp="1"/>
          </p:cNvSpPr>
          <p:nvPr>
            <p:ph type="title"/>
          </p:nvPr>
        </p:nvSpPr>
        <p:spPr/>
        <p:txBody>
          <a:bodyPr/>
          <a:lstStyle/>
          <a:p>
            <a:r>
              <a:rPr lang="en-US" dirty="0"/>
              <a:t>Git</a:t>
            </a:r>
            <a:r>
              <a:rPr lang="ja-JP" altLang="en-US"/>
              <a:t>での変更の保存方法</a:t>
            </a:r>
            <a:endParaRPr lang="en-US" dirty="0"/>
          </a:p>
        </p:txBody>
      </p:sp>
      <p:sp>
        <p:nvSpPr>
          <p:cNvPr id="14" name="Right Arrow 13">
            <a:extLst>
              <a:ext uri="{FF2B5EF4-FFF2-40B4-BE49-F238E27FC236}">
                <a16:creationId xmlns:a16="http://schemas.microsoft.com/office/drawing/2014/main" id="{6ECF7DEB-4F6D-0644-A99C-606B48835D9D}"/>
              </a:ext>
            </a:extLst>
          </p:cNvPr>
          <p:cNvSpPr/>
          <p:nvPr/>
        </p:nvSpPr>
        <p:spPr>
          <a:xfrm rot="9280485">
            <a:off x="7814971" y="1415611"/>
            <a:ext cx="914400" cy="457200"/>
          </a:xfrm>
          <a:prstGeom prst="rightArrow">
            <a:avLst/>
          </a:prstGeom>
          <a:solidFill>
            <a:srgbClr val="221E1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AE63D222-7EB4-7F4D-ABA0-2C02BC3B9C2E}"/>
              </a:ext>
            </a:extLst>
          </p:cNvPr>
          <p:cNvSpPr/>
          <p:nvPr/>
        </p:nvSpPr>
        <p:spPr>
          <a:xfrm rot="9280485">
            <a:off x="7814969" y="3029585"/>
            <a:ext cx="914400" cy="457200"/>
          </a:xfrm>
          <a:prstGeom prst="rightArrow">
            <a:avLst/>
          </a:prstGeom>
          <a:solidFill>
            <a:srgbClr val="221E1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BF039B94-19C2-5946-AC94-8E12922872CA}"/>
              </a:ext>
            </a:extLst>
          </p:cNvPr>
          <p:cNvSpPr/>
          <p:nvPr/>
        </p:nvSpPr>
        <p:spPr>
          <a:xfrm rot="12723723">
            <a:off x="7733718" y="5995519"/>
            <a:ext cx="914400" cy="457200"/>
          </a:xfrm>
          <a:prstGeom prst="rightArrow">
            <a:avLst/>
          </a:prstGeom>
          <a:solidFill>
            <a:srgbClr val="221E1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01FFBA3-8411-204C-94F2-EE01E04E4A34}"/>
              </a:ext>
            </a:extLst>
          </p:cNvPr>
          <p:cNvSpPr/>
          <p:nvPr/>
        </p:nvSpPr>
        <p:spPr>
          <a:xfrm>
            <a:off x="9204959" y="1886585"/>
            <a:ext cx="2743200" cy="2743200"/>
          </a:xfrm>
          <a:prstGeom prst="roundRect">
            <a:avLst>
              <a:gd name="adj" fmla="val 13492"/>
            </a:avLst>
          </a:prstGeom>
          <a:solidFill>
            <a:srgbClr val="221E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latin typeface="Proxima Soft" panose="02000506030000020004" pitchFamily="2" charset="0"/>
              </a:rPr>
              <a:t>ファイル、フォルダの変更が保存される</a:t>
            </a:r>
            <a:r>
              <a:rPr lang="en-US" altLang="ja-JP" sz="2400" b="1" dirty="0">
                <a:latin typeface="Proxima Soft" panose="02000506030000020004" pitchFamily="2" charset="0"/>
              </a:rPr>
              <a:t>3</a:t>
            </a:r>
            <a:r>
              <a:rPr lang="ja-JP" altLang="en-US" sz="2400" b="1">
                <a:latin typeface="Proxima Soft" panose="02000506030000020004" pitchFamily="2" charset="0"/>
              </a:rPr>
              <a:t>つのスペースがあります</a:t>
            </a:r>
            <a:endParaRPr lang="en-US" sz="2400" b="1" dirty="0">
              <a:latin typeface="Proxima Soft" panose="02000506030000020004" pitchFamily="2" charset="0"/>
            </a:endParaRPr>
          </a:p>
        </p:txBody>
      </p:sp>
      <p:sp>
        <p:nvSpPr>
          <p:cNvPr id="19" name="Rounded Rectangle 18">
            <a:extLst>
              <a:ext uri="{FF2B5EF4-FFF2-40B4-BE49-F238E27FC236}">
                <a16:creationId xmlns:a16="http://schemas.microsoft.com/office/drawing/2014/main" id="{6A58B569-08C6-F14C-97C9-51C2C65D5B3F}"/>
              </a:ext>
            </a:extLst>
          </p:cNvPr>
          <p:cNvSpPr/>
          <p:nvPr/>
        </p:nvSpPr>
        <p:spPr>
          <a:xfrm>
            <a:off x="243841" y="1816525"/>
            <a:ext cx="2743200" cy="2743200"/>
          </a:xfrm>
          <a:prstGeom prst="roundRect">
            <a:avLst>
              <a:gd name="adj" fmla="val 13492"/>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2400" b="1">
                <a:latin typeface="Proxima Soft" panose="02000506030000020004" pitchFamily="2" charset="0"/>
              </a:rPr>
              <a:t>スペース間でアイテムを転送する</a:t>
            </a:r>
            <a:r>
              <a:rPr lang="en-US" altLang="ja-JP" sz="2400" b="1" dirty="0">
                <a:latin typeface="Proxima Soft" panose="02000506030000020004" pitchFamily="2" charset="0"/>
              </a:rPr>
              <a:t>2</a:t>
            </a:r>
            <a:r>
              <a:rPr lang="ja-JP" altLang="en-US" sz="2400" b="1">
                <a:latin typeface="Proxima Soft" panose="02000506030000020004" pitchFamily="2" charset="0"/>
              </a:rPr>
              <a:t>つのコマンドがあります</a:t>
            </a:r>
            <a:endParaRPr lang="en-US" sz="2400" b="1" dirty="0">
              <a:latin typeface="Proxima Soft" panose="02000506030000020004" pitchFamily="2" charset="0"/>
            </a:endParaRPr>
          </a:p>
        </p:txBody>
      </p:sp>
      <p:sp>
        <p:nvSpPr>
          <p:cNvPr id="20" name="Right Arrow 19">
            <a:extLst>
              <a:ext uri="{FF2B5EF4-FFF2-40B4-BE49-F238E27FC236}">
                <a16:creationId xmlns:a16="http://schemas.microsoft.com/office/drawing/2014/main" id="{004C28AB-4973-7E49-98AD-8018E5FAC7AF}"/>
              </a:ext>
            </a:extLst>
          </p:cNvPr>
          <p:cNvSpPr/>
          <p:nvPr/>
        </p:nvSpPr>
        <p:spPr>
          <a:xfrm>
            <a:off x="3189171" y="2843525"/>
            <a:ext cx="457200" cy="4572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47EC773-62BA-5644-A4CA-8E7F5FAD7282}"/>
              </a:ext>
            </a:extLst>
          </p:cNvPr>
          <p:cNvGrpSpPr/>
          <p:nvPr/>
        </p:nvGrpSpPr>
        <p:grpSpPr>
          <a:xfrm>
            <a:off x="3681040" y="1812061"/>
            <a:ext cx="4829919" cy="4125856"/>
            <a:chOff x="2277055" y="554037"/>
            <a:chExt cx="4829919" cy="4125856"/>
          </a:xfrm>
        </p:grpSpPr>
        <p:sp>
          <p:nvSpPr>
            <p:cNvPr id="22" name="Rounded Rectangle 21">
              <a:extLst>
                <a:ext uri="{FF2B5EF4-FFF2-40B4-BE49-F238E27FC236}">
                  <a16:creationId xmlns:a16="http://schemas.microsoft.com/office/drawing/2014/main" id="{632182F8-2AE6-4A4D-BF5F-346F6C66F216}"/>
                </a:ext>
              </a:extLst>
            </p:cNvPr>
            <p:cNvSpPr/>
            <p:nvPr/>
          </p:nvSpPr>
          <p:spPr>
            <a:xfrm>
              <a:off x="3156741" y="554037"/>
              <a:ext cx="3200400"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a:latin typeface="Proxima Soft" panose="02000506030000020004" pitchFamily="2" charset="0"/>
                </a:rPr>
                <a:t>working directory</a:t>
              </a:r>
            </a:p>
          </p:txBody>
        </p:sp>
        <p:sp>
          <p:nvSpPr>
            <p:cNvPr id="23" name="Rounded Rectangle 22">
              <a:extLst>
                <a:ext uri="{FF2B5EF4-FFF2-40B4-BE49-F238E27FC236}">
                  <a16:creationId xmlns:a16="http://schemas.microsoft.com/office/drawing/2014/main" id="{3C86C920-5D63-4E48-9F82-BF86D60BE213}"/>
                </a:ext>
              </a:extLst>
            </p:cNvPr>
            <p:cNvSpPr/>
            <p:nvPr/>
          </p:nvSpPr>
          <p:spPr>
            <a:xfrm>
              <a:off x="3156741" y="2159765"/>
              <a:ext cx="3200400" cy="914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b="1" dirty="0">
                  <a:latin typeface="Proxima Soft" panose="02000506030000020004" pitchFamily="2" charset="0"/>
                </a:rPr>
                <a:t>staging area</a:t>
              </a:r>
            </a:p>
          </p:txBody>
        </p:sp>
        <p:sp>
          <p:nvSpPr>
            <p:cNvPr id="24" name="Rounded Rectangle 23">
              <a:extLst>
                <a:ext uri="{FF2B5EF4-FFF2-40B4-BE49-F238E27FC236}">
                  <a16:creationId xmlns:a16="http://schemas.microsoft.com/office/drawing/2014/main" id="{9335A86A-8D26-D04A-A38C-5A798E11E2E8}"/>
                </a:ext>
              </a:extLst>
            </p:cNvPr>
            <p:cNvSpPr/>
            <p:nvPr/>
          </p:nvSpPr>
          <p:spPr>
            <a:xfrm>
              <a:off x="3156741" y="3765493"/>
              <a:ext cx="3200400" cy="914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latin typeface="Proxima Soft" panose="02000506030000020004" pitchFamily="2" charset="0"/>
                </a:rPr>
                <a:t>repository</a:t>
              </a:r>
            </a:p>
          </p:txBody>
        </p:sp>
        <p:sp>
          <p:nvSpPr>
            <p:cNvPr id="25" name="Bent Arrow 24">
              <a:extLst>
                <a:ext uri="{FF2B5EF4-FFF2-40B4-BE49-F238E27FC236}">
                  <a16:creationId xmlns:a16="http://schemas.microsoft.com/office/drawing/2014/main" id="{A88C76AA-2F5E-4F4C-9164-1DD863DD9C3B}"/>
                </a:ext>
              </a:extLst>
            </p:cNvPr>
            <p:cNvSpPr>
              <a:spLocks noChangeAspect="1"/>
            </p:cNvSpPr>
            <p:nvPr/>
          </p:nvSpPr>
          <p:spPr>
            <a:xfrm rot="5400000" flipV="1">
              <a:off x="2406908" y="745468"/>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6" name="Bent Arrow 25">
              <a:extLst>
                <a:ext uri="{FF2B5EF4-FFF2-40B4-BE49-F238E27FC236}">
                  <a16:creationId xmlns:a16="http://schemas.microsoft.com/office/drawing/2014/main" id="{3E434A78-815D-8044-B949-04E1FE05161E}"/>
                </a:ext>
              </a:extLst>
            </p:cNvPr>
            <p:cNvSpPr>
              <a:spLocks noChangeAspect="1"/>
            </p:cNvSpPr>
            <p:nvPr/>
          </p:nvSpPr>
          <p:spPr>
            <a:xfrm flipV="1">
              <a:off x="2406908" y="2242654"/>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9E71422B-5E3D-3B44-AF93-6E7F2DDD6999}"/>
                </a:ext>
              </a:extLst>
            </p:cNvPr>
            <p:cNvSpPr txBox="1"/>
            <p:nvPr/>
          </p:nvSpPr>
          <p:spPr>
            <a:xfrm>
              <a:off x="2277055" y="1552491"/>
              <a:ext cx="1314784"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add</a:t>
              </a:r>
            </a:p>
          </p:txBody>
        </p:sp>
        <p:sp>
          <p:nvSpPr>
            <p:cNvPr id="28" name="Bent Arrow 27">
              <a:extLst>
                <a:ext uri="{FF2B5EF4-FFF2-40B4-BE49-F238E27FC236}">
                  <a16:creationId xmlns:a16="http://schemas.microsoft.com/office/drawing/2014/main" id="{CEA1D290-5378-E64F-873F-C15F8AA9CB9B}"/>
                </a:ext>
              </a:extLst>
            </p:cNvPr>
            <p:cNvSpPr>
              <a:spLocks noChangeAspect="1"/>
            </p:cNvSpPr>
            <p:nvPr/>
          </p:nvSpPr>
          <p:spPr>
            <a:xfrm rot="5400000">
              <a:off x="6466894" y="2434085"/>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9" name="Bent Arrow 28">
              <a:extLst>
                <a:ext uri="{FF2B5EF4-FFF2-40B4-BE49-F238E27FC236}">
                  <a16:creationId xmlns:a16="http://schemas.microsoft.com/office/drawing/2014/main" id="{89471615-8F23-1241-8F67-0816CC58F77A}"/>
                </a:ext>
              </a:extLst>
            </p:cNvPr>
            <p:cNvSpPr>
              <a:spLocks noChangeAspect="1"/>
            </p:cNvSpPr>
            <p:nvPr/>
          </p:nvSpPr>
          <p:spPr>
            <a:xfrm flipH="1" flipV="1">
              <a:off x="6466894" y="3765493"/>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CFD24124-73C1-CE44-8759-9FEFDF3815A5}"/>
                </a:ext>
              </a:extLst>
            </p:cNvPr>
            <p:cNvSpPr txBox="1"/>
            <p:nvPr/>
          </p:nvSpPr>
          <p:spPr>
            <a:xfrm>
              <a:off x="5199079" y="3158219"/>
              <a:ext cx="1907895"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commit</a:t>
              </a:r>
            </a:p>
          </p:txBody>
        </p:sp>
      </p:grpSp>
      <p:sp>
        <p:nvSpPr>
          <p:cNvPr id="31" name="Right Arrow 30">
            <a:extLst>
              <a:ext uri="{FF2B5EF4-FFF2-40B4-BE49-F238E27FC236}">
                <a16:creationId xmlns:a16="http://schemas.microsoft.com/office/drawing/2014/main" id="{AD96FD67-0FAE-EE4B-B525-93531F5BCEAD}"/>
              </a:ext>
            </a:extLst>
          </p:cNvPr>
          <p:cNvSpPr/>
          <p:nvPr/>
        </p:nvSpPr>
        <p:spPr>
          <a:xfrm rot="10800000">
            <a:off x="8507659" y="4450539"/>
            <a:ext cx="457200" cy="4572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DA1B4FE-CB8A-F941-BC45-331C86E52065}"/>
              </a:ext>
            </a:extLst>
          </p:cNvPr>
          <p:cNvSpPr/>
          <p:nvPr/>
        </p:nvSpPr>
        <p:spPr>
          <a:xfrm>
            <a:off x="0" y="6334780"/>
            <a:ext cx="2363372" cy="5232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b="1" dirty="0"/>
              <a:t>https://git-</a:t>
            </a:r>
            <a:r>
              <a:rPr lang="en-US" b="1" dirty="0" err="1"/>
              <a:t>scm.com</a:t>
            </a:r>
            <a:r>
              <a:rPr lang="en-US" b="1" dirty="0"/>
              <a:t>/</a:t>
            </a:r>
          </a:p>
        </p:txBody>
      </p:sp>
    </p:spTree>
    <p:extLst>
      <p:ext uri="{BB962C8B-B14F-4D97-AF65-F5344CB8AC3E}">
        <p14:creationId xmlns:p14="http://schemas.microsoft.com/office/powerpoint/2010/main" val="1093597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en-US" altLang="ja-JP" dirty="0"/>
              <a:t>Git</a:t>
            </a:r>
            <a:r>
              <a:rPr lang="ja-JP" altLang="en-US"/>
              <a:t>での変更の保存方法</a:t>
            </a:r>
            <a:endParaRPr lang="en-US" dirty="0"/>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sz="half" idx="2"/>
          </p:nvPr>
        </p:nvSpPr>
        <p:spPr/>
        <p:txBody>
          <a:bodyPr/>
          <a:lstStyle/>
          <a:p>
            <a:pPr marL="0" indent="0" fontAlgn="base">
              <a:buNone/>
            </a:pPr>
            <a:r>
              <a:rPr lang="en-US" b="1" dirty="0"/>
              <a:t>working directory</a:t>
            </a:r>
          </a:p>
          <a:p>
            <a:pPr lvl="1" fontAlgn="base"/>
            <a:r>
              <a:rPr lang="ja-JP" altLang="en-US"/>
              <a:t>作業中のローカルディレクトリ</a:t>
            </a:r>
          </a:p>
          <a:p>
            <a:pPr lvl="1" fontAlgn="base"/>
            <a:r>
              <a:rPr lang="ja-JP" altLang="en-US"/>
              <a:t>すべての変更は最初に作業ディレクトリーで行われます。</a:t>
            </a:r>
            <a:endParaRPr lang="en-US" dirty="0"/>
          </a:p>
          <a:p>
            <a:pPr marL="457200" lvl="1" indent="0" fontAlgn="base">
              <a:buNone/>
            </a:pPr>
            <a:endParaRPr lang="en-US" dirty="0"/>
          </a:p>
          <a:p>
            <a:pPr marL="0" indent="0" fontAlgn="base">
              <a:buNone/>
            </a:pPr>
            <a:r>
              <a:rPr lang="en-US" b="1" dirty="0"/>
              <a:t>git add</a:t>
            </a:r>
          </a:p>
          <a:p>
            <a:pPr lvl="1" fontAlgn="base"/>
            <a:r>
              <a:rPr lang="ja-JP" altLang="en-US">
                <a:solidFill>
                  <a:prstClr val="black"/>
                </a:solidFill>
              </a:rPr>
              <a:t>作業ディレクトリからステージングエリアへ追加するコマンド</a:t>
            </a:r>
            <a:endParaRPr lang="en-US" dirty="0">
              <a:solidFill>
                <a:prstClr val="black"/>
              </a:solidFill>
            </a:endParaRPr>
          </a:p>
        </p:txBody>
      </p:sp>
      <p:grpSp>
        <p:nvGrpSpPr>
          <p:cNvPr id="19" name="Group 18">
            <a:extLst>
              <a:ext uri="{FF2B5EF4-FFF2-40B4-BE49-F238E27FC236}">
                <a16:creationId xmlns:a16="http://schemas.microsoft.com/office/drawing/2014/main" id="{8A064039-F806-3049-8F2E-A2A21706D4A6}"/>
              </a:ext>
            </a:extLst>
          </p:cNvPr>
          <p:cNvGrpSpPr/>
          <p:nvPr/>
        </p:nvGrpSpPr>
        <p:grpSpPr>
          <a:xfrm>
            <a:off x="838200" y="1825625"/>
            <a:ext cx="4829919" cy="4125856"/>
            <a:chOff x="2277055" y="554037"/>
            <a:chExt cx="4829919" cy="4125856"/>
          </a:xfrm>
        </p:grpSpPr>
        <p:sp>
          <p:nvSpPr>
            <p:cNvPr id="20" name="Rounded Rectangle 19">
              <a:extLst>
                <a:ext uri="{FF2B5EF4-FFF2-40B4-BE49-F238E27FC236}">
                  <a16:creationId xmlns:a16="http://schemas.microsoft.com/office/drawing/2014/main" id="{7CDFCB3D-A986-424D-82F1-4C89C175C9DF}"/>
                </a:ext>
              </a:extLst>
            </p:cNvPr>
            <p:cNvSpPr/>
            <p:nvPr/>
          </p:nvSpPr>
          <p:spPr>
            <a:xfrm>
              <a:off x="3156741" y="554037"/>
              <a:ext cx="3200400"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a:latin typeface="Proxima Soft" panose="02000506030000020004" pitchFamily="2" charset="0"/>
                </a:rPr>
                <a:t>working directory</a:t>
              </a:r>
            </a:p>
          </p:txBody>
        </p:sp>
        <p:sp>
          <p:nvSpPr>
            <p:cNvPr id="21" name="Rounded Rectangle 20">
              <a:extLst>
                <a:ext uri="{FF2B5EF4-FFF2-40B4-BE49-F238E27FC236}">
                  <a16:creationId xmlns:a16="http://schemas.microsoft.com/office/drawing/2014/main" id="{84F3158A-6154-AA41-8DE8-D5585DB69001}"/>
                </a:ext>
              </a:extLst>
            </p:cNvPr>
            <p:cNvSpPr/>
            <p:nvPr/>
          </p:nvSpPr>
          <p:spPr>
            <a:xfrm>
              <a:off x="3156741" y="2159765"/>
              <a:ext cx="3200400"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atin typeface="Proxima Soft" panose="02000506030000020004" pitchFamily="2" charset="0"/>
                </a:rPr>
                <a:t>staging area</a:t>
              </a:r>
            </a:p>
          </p:txBody>
        </p:sp>
        <p:sp>
          <p:nvSpPr>
            <p:cNvPr id="22" name="Rounded Rectangle 21">
              <a:extLst>
                <a:ext uri="{FF2B5EF4-FFF2-40B4-BE49-F238E27FC236}">
                  <a16:creationId xmlns:a16="http://schemas.microsoft.com/office/drawing/2014/main" id="{2BD47EFD-382E-554F-B4AA-DFC550225EA6}"/>
                </a:ext>
              </a:extLst>
            </p:cNvPr>
            <p:cNvSpPr/>
            <p:nvPr/>
          </p:nvSpPr>
          <p:spPr>
            <a:xfrm>
              <a:off x="3156741" y="3765493"/>
              <a:ext cx="3200400"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atin typeface="Proxima Soft" panose="02000506030000020004" pitchFamily="2" charset="0"/>
                </a:rPr>
                <a:t>repository</a:t>
              </a:r>
            </a:p>
          </p:txBody>
        </p:sp>
        <p:sp>
          <p:nvSpPr>
            <p:cNvPr id="23" name="Bent Arrow 22">
              <a:extLst>
                <a:ext uri="{FF2B5EF4-FFF2-40B4-BE49-F238E27FC236}">
                  <a16:creationId xmlns:a16="http://schemas.microsoft.com/office/drawing/2014/main" id="{A5526195-8C80-2344-8B1B-C03091205090}"/>
                </a:ext>
              </a:extLst>
            </p:cNvPr>
            <p:cNvSpPr>
              <a:spLocks noChangeAspect="1"/>
            </p:cNvSpPr>
            <p:nvPr/>
          </p:nvSpPr>
          <p:spPr>
            <a:xfrm rot="5400000" flipV="1">
              <a:off x="2406908" y="745468"/>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4" name="Bent Arrow 23">
              <a:extLst>
                <a:ext uri="{FF2B5EF4-FFF2-40B4-BE49-F238E27FC236}">
                  <a16:creationId xmlns:a16="http://schemas.microsoft.com/office/drawing/2014/main" id="{ACFA1F83-7F15-EB40-BBDA-9A12C40208FE}"/>
                </a:ext>
              </a:extLst>
            </p:cNvPr>
            <p:cNvSpPr>
              <a:spLocks noChangeAspect="1"/>
            </p:cNvSpPr>
            <p:nvPr/>
          </p:nvSpPr>
          <p:spPr>
            <a:xfrm flipV="1">
              <a:off x="2406908" y="2242654"/>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7033BFCF-1671-954B-BAB0-344A21EAAAC5}"/>
                </a:ext>
              </a:extLst>
            </p:cNvPr>
            <p:cNvSpPr txBox="1"/>
            <p:nvPr/>
          </p:nvSpPr>
          <p:spPr>
            <a:xfrm>
              <a:off x="2277055" y="1552491"/>
              <a:ext cx="1314784"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add</a:t>
              </a:r>
            </a:p>
          </p:txBody>
        </p:sp>
        <p:sp>
          <p:nvSpPr>
            <p:cNvPr id="26" name="Bent Arrow 25">
              <a:extLst>
                <a:ext uri="{FF2B5EF4-FFF2-40B4-BE49-F238E27FC236}">
                  <a16:creationId xmlns:a16="http://schemas.microsoft.com/office/drawing/2014/main" id="{0F7946B3-9CF0-B449-9ADD-2961BC5C9D18}"/>
                </a:ext>
              </a:extLst>
            </p:cNvPr>
            <p:cNvSpPr>
              <a:spLocks noChangeAspect="1"/>
            </p:cNvSpPr>
            <p:nvPr/>
          </p:nvSpPr>
          <p:spPr>
            <a:xfrm rot="5400000">
              <a:off x="6466894" y="2434085"/>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7" name="Bent Arrow 26">
              <a:extLst>
                <a:ext uri="{FF2B5EF4-FFF2-40B4-BE49-F238E27FC236}">
                  <a16:creationId xmlns:a16="http://schemas.microsoft.com/office/drawing/2014/main" id="{F593F99D-DF77-794C-8DA5-7F7784812D7C}"/>
                </a:ext>
              </a:extLst>
            </p:cNvPr>
            <p:cNvSpPr>
              <a:spLocks noChangeAspect="1"/>
            </p:cNvSpPr>
            <p:nvPr/>
          </p:nvSpPr>
          <p:spPr>
            <a:xfrm flipH="1" flipV="1">
              <a:off x="6466894" y="3765493"/>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5F00E02-3D23-3446-80C8-C1D6F4728256}"/>
                </a:ext>
              </a:extLst>
            </p:cNvPr>
            <p:cNvSpPr txBox="1"/>
            <p:nvPr/>
          </p:nvSpPr>
          <p:spPr>
            <a:xfrm>
              <a:off x="5199079" y="3158219"/>
              <a:ext cx="1907895"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commit</a:t>
              </a:r>
            </a:p>
          </p:txBody>
        </p:sp>
      </p:grpSp>
    </p:spTree>
    <p:extLst>
      <p:ext uri="{BB962C8B-B14F-4D97-AF65-F5344CB8AC3E}">
        <p14:creationId xmlns:p14="http://schemas.microsoft.com/office/powerpoint/2010/main" val="2991428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en-US" altLang="ja-JP" dirty="0"/>
              <a:t>Git</a:t>
            </a:r>
            <a:r>
              <a:rPr lang="ja-JP" altLang="en-US"/>
              <a:t>での変更の保存方法</a:t>
            </a:r>
            <a:endParaRPr lang="en-US" dirty="0"/>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sz="half" idx="2"/>
          </p:nvPr>
        </p:nvSpPr>
        <p:spPr/>
        <p:txBody>
          <a:bodyPr/>
          <a:lstStyle/>
          <a:p>
            <a:pPr marL="0" indent="0" fontAlgn="base">
              <a:buNone/>
            </a:pPr>
            <a:r>
              <a:rPr lang="en-US" b="1" dirty="0"/>
              <a:t>staging area</a:t>
            </a:r>
          </a:p>
          <a:p>
            <a:pPr lvl="1" fontAlgn="base"/>
            <a:r>
              <a:rPr lang="ja-JP" altLang="en-US"/>
              <a:t>作業ディレクトリとリポジトリの間のバッファ用スペース</a:t>
            </a:r>
          </a:p>
          <a:p>
            <a:pPr lvl="1" fontAlgn="base"/>
            <a:r>
              <a:rPr lang="ja-JP" altLang="en-US"/>
              <a:t>以前は「インデックス」と呼ばれていました。</a:t>
            </a:r>
          </a:p>
          <a:p>
            <a:pPr lvl="1" fontAlgn="base"/>
            <a:r>
              <a:rPr lang="ja-JP" altLang="en-US"/>
              <a:t>ある特定の変更のみを追加し、まとめてリポジトリに追加する準備を行うことができます</a:t>
            </a:r>
            <a:endParaRPr lang="en-US" dirty="0">
              <a:solidFill>
                <a:prstClr val="black"/>
              </a:solidFill>
            </a:endParaRPr>
          </a:p>
        </p:txBody>
      </p:sp>
      <p:grpSp>
        <p:nvGrpSpPr>
          <p:cNvPr id="19" name="Group 18">
            <a:extLst>
              <a:ext uri="{FF2B5EF4-FFF2-40B4-BE49-F238E27FC236}">
                <a16:creationId xmlns:a16="http://schemas.microsoft.com/office/drawing/2014/main" id="{8A064039-F806-3049-8F2E-A2A21706D4A6}"/>
              </a:ext>
            </a:extLst>
          </p:cNvPr>
          <p:cNvGrpSpPr/>
          <p:nvPr/>
        </p:nvGrpSpPr>
        <p:grpSpPr>
          <a:xfrm>
            <a:off x="838200" y="1825625"/>
            <a:ext cx="4829919" cy="4125856"/>
            <a:chOff x="2277055" y="554037"/>
            <a:chExt cx="4829919" cy="4125856"/>
          </a:xfrm>
        </p:grpSpPr>
        <p:sp>
          <p:nvSpPr>
            <p:cNvPr id="20" name="Rounded Rectangle 19">
              <a:extLst>
                <a:ext uri="{FF2B5EF4-FFF2-40B4-BE49-F238E27FC236}">
                  <a16:creationId xmlns:a16="http://schemas.microsoft.com/office/drawing/2014/main" id="{7CDFCB3D-A986-424D-82F1-4C89C175C9DF}"/>
                </a:ext>
              </a:extLst>
            </p:cNvPr>
            <p:cNvSpPr/>
            <p:nvPr/>
          </p:nvSpPr>
          <p:spPr>
            <a:xfrm>
              <a:off x="3156741" y="554037"/>
              <a:ext cx="3200400"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atin typeface="Proxima Soft" panose="02000506030000020004" pitchFamily="2" charset="0"/>
                </a:rPr>
                <a:t>working directory</a:t>
              </a:r>
            </a:p>
          </p:txBody>
        </p:sp>
        <p:sp>
          <p:nvSpPr>
            <p:cNvPr id="21" name="Rounded Rectangle 20">
              <a:extLst>
                <a:ext uri="{FF2B5EF4-FFF2-40B4-BE49-F238E27FC236}">
                  <a16:creationId xmlns:a16="http://schemas.microsoft.com/office/drawing/2014/main" id="{84F3158A-6154-AA41-8DE8-D5585DB69001}"/>
                </a:ext>
              </a:extLst>
            </p:cNvPr>
            <p:cNvSpPr/>
            <p:nvPr/>
          </p:nvSpPr>
          <p:spPr>
            <a:xfrm>
              <a:off x="3156741" y="2159765"/>
              <a:ext cx="3200400" cy="914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b="1" dirty="0">
                  <a:latin typeface="Proxima Soft" panose="02000506030000020004" pitchFamily="2" charset="0"/>
                </a:rPr>
                <a:t>staging area</a:t>
              </a:r>
            </a:p>
          </p:txBody>
        </p:sp>
        <p:sp>
          <p:nvSpPr>
            <p:cNvPr id="22" name="Rounded Rectangle 21">
              <a:extLst>
                <a:ext uri="{FF2B5EF4-FFF2-40B4-BE49-F238E27FC236}">
                  <a16:creationId xmlns:a16="http://schemas.microsoft.com/office/drawing/2014/main" id="{2BD47EFD-382E-554F-B4AA-DFC550225EA6}"/>
                </a:ext>
              </a:extLst>
            </p:cNvPr>
            <p:cNvSpPr/>
            <p:nvPr/>
          </p:nvSpPr>
          <p:spPr>
            <a:xfrm>
              <a:off x="3156741" y="3765493"/>
              <a:ext cx="3200400"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atin typeface="Proxima Soft" panose="02000506030000020004" pitchFamily="2" charset="0"/>
                </a:rPr>
                <a:t>repository</a:t>
              </a:r>
            </a:p>
          </p:txBody>
        </p:sp>
        <p:sp>
          <p:nvSpPr>
            <p:cNvPr id="23" name="Bent Arrow 22">
              <a:extLst>
                <a:ext uri="{FF2B5EF4-FFF2-40B4-BE49-F238E27FC236}">
                  <a16:creationId xmlns:a16="http://schemas.microsoft.com/office/drawing/2014/main" id="{A5526195-8C80-2344-8B1B-C03091205090}"/>
                </a:ext>
              </a:extLst>
            </p:cNvPr>
            <p:cNvSpPr>
              <a:spLocks noChangeAspect="1"/>
            </p:cNvSpPr>
            <p:nvPr/>
          </p:nvSpPr>
          <p:spPr>
            <a:xfrm rot="5400000" flipV="1">
              <a:off x="2406908" y="745468"/>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4" name="Bent Arrow 23">
              <a:extLst>
                <a:ext uri="{FF2B5EF4-FFF2-40B4-BE49-F238E27FC236}">
                  <a16:creationId xmlns:a16="http://schemas.microsoft.com/office/drawing/2014/main" id="{ACFA1F83-7F15-EB40-BBDA-9A12C40208FE}"/>
                </a:ext>
              </a:extLst>
            </p:cNvPr>
            <p:cNvSpPr>
              <a:spLocks noChangeAspect="1"/>
            </p:cNvSpPr>
            <p:nvPr/>
          </p:nvSpPr>
          <p:spPr>
            <a:xfrm flipV="1">
              <a:off x="2406908" y="2242654"/>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7033BFCF-1671-954B-BAB0-344A21EAAAC5}"/>
                </a:ext>
              </a:extLst>
            </p:cNvPr>
            <p:cNvSpPr txBox="1"/>
            <p:nvPr/>
          </p:nvSpPr>
          <p:spPr>
            <a:xfrm>
              <a:off x="2277055" y="1552491"/>
              <a:ext cx="1314784"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add</a:t>
              </a:r>
            </a:p>
          </p:txBody>
        </p:sp>
        <p:sp>
          <p:nvSpPr>
            <p:cNvPr id="26" name="Bent Arrow 25">
              <a:extLst>
                <a:ext uri="{FF2B5EF4-FFF2-40B4-BE49-F238E27FC236}">
                  <a16:creationId xmlns:a16="http://schemas.microsoft.com/office/drawing/2014/main" id="{0F7946B3-9CF0-B449-9ADD-2961BC5C9D18}"/>
                </a:ext>
              </a:extLst>
            </p:cNvPr>
            <p:cNvSpPr>
              <a:spLocks noChangeAspect="1"/>
            </p:cNvSpPr>
            <p:nvPr/>
          </p:nvSpPr>
          <p:spPr>
            <a:xfrm rot="5400000">
              <a:off x="6466894" y="2434085"/>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7" name="Bent Arrow 26">
              <a:extLst>
                <a:ext uri="{FF2B5EF4-FFF2-40B4-BE49-F238E27FC236}">
                  <a16:creationId xmlns:a16="http://schemas.microsoft.com/office/drawing/2014/main" id="{F593F99D-DF77-794C-8DA5-7F7784812D7C}"/>
                </a:ext>
              </a:extLst>
            </p:cNvPr>
            <p:cNvSpPr>
              <a:spLocks noChangeAspect="1"/>
            </p:cNvSpPr>
            <p:nvPr/>
          </p:nvSpPr>
          <p:spPr>
            <a:xfrm flipH="1" flipV="1">
              <a:off x="6466894" y="3765493"/>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5F00E02-3D23-3446-80C8-C1D6F4728256}"/>
                </a:ext>
              </a:extLst>
            </p:cNvPr>
            <p:cNvSpPr txBox="1"/>
            <p:nvPr/>
          </p:nvSpPr>
          <p:spPr>
            <a:xfrm>
              <a:off x="5199079" y="3158219"/>
              <a:ext cx="1907895"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commit</a:t>
              </a:r>
            </a:p>
          </p:txBody>
        </p:sp>
      </p:grpSp>
    </p:spTree>
    <p:extLst>
      <p:ext uri="{BB962C8B-B14F-4D97-AF65-F5344CB8AC3E}">
        <p14:creationId xmlns:p14="http://schemas.microsoft.com/office/powerpoint/2010/main" val="12363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en-US" dirty="0"/>
              <a:t>Git</a:t>
            </a:r>
            <a:r>
              <a:rPr lang="ja-JP" altLang="en-US"/>
              <a:t>で変更を保存する</a:t>
            </a:r>
            <a:endParaRPr lang="en-US" dirty="0"/>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sz="half" idx="2"/>
          </p:nvPr>
        </p:nvSpPr>
        <p:spPr>
          <a:xfrm>
            <a:off x="6172200" y="1825625"/>
            <a:ext cx="5051747" cy="4351338"/>
          </a:xfrm>
        </p:spPr>
        <p:txBody>
          <a:bodyPr>
            <a:normAutofit lnSpcReduction="10000"/>
          </a:bodyPr>
          <a:lstStyle/>
          <a:p>
            <a:pPr marL="0" indent="0" fontAlgn="base">
              <a:buNone/>
            </a:pPr>
            <a:r>
              <a:rPr lang="en-US" b="1" dirty="0"/>
              <a:t>git commit</a:t>
            </a:r>
          </a:p>
          <a:p>
            <a:pPr lvl="1" fontAlgn="base"/>
            <a:r>
              <a:rPr lang="ja-JP" altLang="en-US"/>
              <a:t>リポジトリへ変更を記録するコマンド</a:t>
            </a:r>
          </a:p>
          <a:p>
            <a:pPr lvl="1" fontAlgn="base"/>
            <a:r>
              <a:rPr lang="ja-JP" altLang="en-US"/>
              <a:t>変更を保存したいファイルがステージングエリアに配置されたら、</a:t>
            </a:r>
            <a:r>
              <a:rPr lang="en-US" b="1" dirty="0"/>
              <a:t>git commit</a:t>
            </a:r>
            <a:r>
              <a:rPr lang="ja-JP" altLang="en-US"/>
              <a:t>コマンドを使用します</a:t>
            </a:r>
          </a:p>
          <a:p>
            <a:pPr lvl="1" fontAlgn="base"/>
            <a:r>
              <a:rPr lang="ja-JP" altLang="en-US"/>
              <a:t>ボスを倒してゲームの進行状況を保存したいときに使用するイメージです</a:t>
            </a:r>
          </a:p>
          <a:p>
            <a:pPr lvl="1" fontAlgn="base"/>
            <a:r>
              <a:rPr lang="ja-JP" altLang="en-US"/>
              <a:t>コミットごとにどんな変更を記録するのかを把握するためのコメントを残します。</a:t>
            </a:r>
            <a:endParaRPr lang="en-US" dirty="0"/>
          </a:p>
        </p:txBody>
      </p:sp>
      <p:grpSp>
        <p:nvGrpSpPr>
          <p:cNvPr id="19" name="Group 18">
            <a:extLst>
              <a:ext uri="{FF2B5EF4-FFF2-40B4-BE49-F238E27FC236}">
                <a16:creationId xmlns:a16="http://schemas.microsoft.com/office/drawing/2014/main" id="{8A064039-F806-3049-8F2E-A2A21706D4A6}"/>
              </a:ext>
            </a:extLst>
          </p:cNvPr>
          <p:cNvGrpSpPr/>
          <p:nvPr/>
        </p:nvGrpSpPr>
        <p:grpSpPr>
          <a:xfrm>
            <a:off x="838200" y="1825625"/>
            <a:ext cx="4829919" cy="4125856"/>
            <a:chOff x="2277055" y="554037"/>
            <a:chExt cx="4829919" cy="4125856"/>
          </a:xfrm>
        </p:grpSpPr>
        <p:sp>
          <p:nvSpPr>
            <p:cNvPr id="20" name="Rounded Rectangle 19">
              <a:extLst>
                <a:ext uri="{FF2B5EF4-FFF2-40B4-BE49-F238E27FC236}">
                  <a16:creationId xmlns:a16="http://schemas.microsoft.com/office/drawing/2014/main" id="{7CDFCB3D-A986-424D-82F1-4C89C175C9DF}"/>
                </a:ext>
              </a:extLst>
            </p:cNvPr>
            <p:cNvSpPr/>
            <p:nvPr/>
          </p:nvSpPr>
          <p:spPr>
            <a:xfrm>
              <a:off x="3156741" y="554037"/>
              <a:ext cx="3200400"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atin typeface="Proxima Soft" panose="02000506030000020004" pitchFamily="2" charset="0"/>
                </a:rPr>
                <a:t>working directory</a:t>
              </a:r>
            </a:p>
          </p:txBody>
        </p:sp>
        <p:sp>
          <p:nvSpPr>
            <p:cNvPr id="21" name="Rounded Rectangle 20">
              <a:extLst>
                <a:ext uri="{FF2B5EF4-FFF2-40B4-BE49-F238E27FC236}">
                  <a16:creationId xmlns:a16="http://schemas.microsoft.com/office/drawing/2014/main" id="{84F3158A-6154-AA41-8DE8-D5585DB69001}"/>
                </a:ext>
              </a:extLst>
            </p:cNvPr>
            <p:cNvSpPr/>
            <p:nvPr/>
          </p:nvSpPr>
          <p:spPr>
            <a:xfrm>
              <a:off x="3156741" y="2159765"/>
              <a:ext cx="3200400"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atin typeface="Proxima Soft" panose="02000506030000020004" pitchFamily="2" charset="0"/>
                </a:rPr>
                <a:t>staging area</a:t>
              </a:r>
            </a:p>
          </p:txBody>
        </p:sp>
        <p:sp>
          <p:nvSpPr>
            <p:cNvPr id="22" name="Rounded Rectangle 21">
              <a:extLst>
                <a:ext uri="{FF2B5EF4-FFF2-40B4-BE49-F238E27FC236}">
                  <a16:creationId xmlns:a16="http://schemas.microsoft.com/office/drawing/2014/main" id="{2BD47EFD-382E-554F-B4AA-DFC550225EA6}"/>
                </a:ext>
              </a:extLst>
            </p:cNvPr>
            <p:cNvSpPr/>
            <p:nvPr/>
          </p:nvSpPr>
          <p:spPr>
            <a:xfrm>
              <a:off x="3156741" y="3765493"/>
              <a:ext cx="3200400" cy="914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latin typeface="Proxima Soft" panose="02000506030000020004" pitchFamily="2" charset="0"/>
                </a:rPr>
                <a:t>repository</a:t>
              </a:r>
            </a:p>
          </p:txBody>
        </p:sp>
        <p:sp>
          <p:nvSpPr>
            <p:cNvPr id="23" name="Bent Arrow 22">
              <a:extLst>
                <a:ext uri="{FF2B5EF4-FFF2-40B4-BE49-F238E27FC236}">
                  <a16:creationId xmlns:a16="http://schemas.microsoft.com/office/drawing/2014/main" id="{A5526195-8C80-2344-8B1B-C03091205090}"/>
                </a:ext>
              </a:extLst>
            </p:cNvPr>
            <p:cNvSpPr>
              <a:spLocks noChangeAspect="1"/>
            </p:cNvSpPr>
            <p:nvPr/>
          </p:nvSpPr>
          <p:spPr>
            <a:xfrm rot="5400000" flipV="1">
              <a:off x="2406908" y="745468"/>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4" name="Bent Arrow 23">
              <a:extLst>
                <a:ext uri="{FF2B5EF4-FFF2-40B4-BE49-F238E27FC236}">
                  <a16:creationId xmlns:a16="http://schemas.microsoft.com/office/drawing/2014/main" id="{ACFA1F83-7F15-EB40-BBDA-9A12C40208FE}"/>
                </a:ext>
              </a:extLst>
            </p:cNvPr>
            <p:cNvSpPr>
              <a:spLocks noChangeAspect="1"/>
            </p:cNvSpPr>
            <p:nvPr/>
          </p:nvSpPr>
          <p:spPr>
            <a:xfrm flipV="1">
              <a:off x="2406908" y="2242654"/>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7033BFCF-1671-954B-BAB0-344A21EAAAC5}"/>
                </a:ext>
              </a:extLst>
            </p:cNvPr>
            <p:cNvSpPr txBox="1"/>
            <p:nvPr/>
          </p:nvSpPr>
          <p:spPr>
            <a:xfrm>
              <a:off x="2277055" y="1552491"/>
              <a:ext cx="1314784"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add</a:t>
              </a:r>
            </a:p>
          </p:txBody>
        </p:sp>
        <p:sp>
          <p:nvSpPr>
            <p:cNvPr id="26" name="Bent Arrow 25">
              <a:extLst>
                <a:ext uri="{FF2B5EF4-FFF2-40B4-BE49-F238E27FC236}">
                  <a16:creationId xmlns:a16="http://schemas.microsoft.com/office/drawing/2014/main" id="{0F7946B3-9CF0-B449-9ADD-2961BC5C9D18}"/>
                </a:ext>
              </a:extLst>
            </p:cNvPr>
            <p:cNvSpPr>
              <a:spLocks noChangeAspect="1"/>
            </p:cNvSpPr>
            <p:nvPr/>
          </p:nvSpPr>
          <p:spPr>
            <a:xfrm rot="5400000">
              <a:off x="6466894" y="2434085"/>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7" name="Bent Arrow 26">
              <a:extLst>
                <a:ext uri="{FF2B5EF4-FFF2-40B4-BE49-F238E27FC236}">
                  <a16:creationId xmlns:a16="http://schemas.microsoft.com/office/drawing/2014/main" id="{F593F99D-DF77-794C-8DA5-7F7784812D7C}"/>
                </a:ext>
              </a:extLst>
            </p:cNvPr>
            <p:cNvSpPr>
              <a:spLocks noChangeAspect="1"/>
            </p:cNvSpPr>
            <p:nvPr/>
          </p:nvSpPr>
          <p:spPr>
            <a:xfrm flipH="1" flipV="1">
              <a:off x="6466894" y="3765493"/>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5F00E02-3D23-3446-80C8-C1D6F4728256}"/>
                </a:ext>
              </a:extLst>
            </p:cNvPr>
            <p:cNvSpPr txBox="1"/>
            <p:nvPr/>
          </p:nvSpPr>
          <p:spPr>
            <a:xfrm>
              <a:off x="5199079" y="3158219"/>
              <a:ext cx="1907895"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commit</a:t>
              </a:r>
            </a:p>
          </p:txBody>
        </p:sp>
      </p:grpSp>
      <p:grpSp>
        <p:nvGrpSpPr>
          <p:cNvPr id="15" name="Group 14">
            <a:extLst>
              <a:ext uri="{FF2B5EF4-FFF2-40B4-BE49-F238E27FC236}">
                <a16:creationId xmlns:a16="http://schemas.microsoft.com/office/drawing/2014/main" id="{7FA68D73-4881-9443-B4DC-26CD0545E3AC}"/>
              </a:ext>
            </a:extLst>
          </p:cNvPr>
          <p:cNvGrpSpPr>
            <a:grpSpLocks noChangeAspect="1"/>
          </p:cNvGrpSpPr>
          <p:nvPr/>
        </p:nvGrpSpPr>
        <p:grpSpPr>
          <a:xfrm>
            <a:off x="10896600" y="5093596"/>
            <a:ext cx="914400" cy="1573398"/>
            <a:chOff x="838199" y="2011218"/>
            <a:chExt cx="1755775" cy="3021157"/>
          </a:xfrm>
        </p:grpSpPr>
        <p:pic>
          <p:nvPicPr>
            <p:cNvPr id="16" name="Picture 15">
              <a:extLst>
                <a:ext uri="{FF2B5EF4-FFF2-40B4-BE49-F238E27FC236}">
                  <a16:creationId xmlns:a16="http://schemas.microsoft.com/office/drawing/2014/main" id="{6157CA64-917D-1041-9750-339D0BE2FA43}"/>
                </a:ext>
              </a:extLst>
            </p:cNvPr>
            <p:cNvPicPr>
              <a:picLocks noChangeAspect="1"/>
            </p:cNvPicPr>
            <p:nvPr/>
          </p:nvPicPr>
          <p:blipFill>
            <a:blip r:embed="rId3"/>
            <a:stretch>
              <a:fillRect/>
            </a:stretch>
          </p:blipFill>
          <p:spPr>
            <a:xfrm>
              <a:off x="838199" y="3429000"/>
              <a:ext cx="1603375" cy="1603375"/>
            </a:xfrm>
            <a:prstGeom prst="rect">
              <a:avLst/>
            </a:prstGeom>
          </p:spPr>
        </p:pic>
        <p:pic>
          <p:nvPicPr>
            <p:cNvPr id="17" name="Picture 16">
              <a:extLst>
                <a:ext uri="{FF2B5EF4-FFF2-40B4-BE49-F238E27FC236}">
                  <a16:creationId xmlns:a16="http://schemas.microsoft.com/office/drawing/2014/main" id="{AACAF497-F83A-E645-8F49-CBED26ABE8D1}"/>
                </a:ext>
              </a:extLst>
            </p:cNvPr>
            <p:cNvPicPr>
              <a:picLocks noChangeAspect="1"/>
            </p:cNvPicPr>
            <p:nvPr/>
          </p:nvPicPr>
          <p:blipFill>
            <a:blip r:embed="rId4"/>
            <a:stretch>
              <a:fillRect/>
            </a:stretch>
          </p:blipFill>
          <p:spPr>
            <a:xfrm>
              <a:off x="990599" y="2011218"/>
              <a:ext cx="1603375" cy="1603375"/>
            </a:xfrm>
            <a:prstGeom prst="rect">
              <a:avLst/>
            </a:prstGeom>
          </p:spPr>
        </p:pic>
      </p:grpSp>
    </p:spTree>
    <p:extLst>
      <p:ext uri="{BB962C8B-B14F-4D97-AF65-F5344CB8AC3E}">
        <p14:creationId xmlns:p14="http://schemas.microsoft.com/office/powerpoint/2010/main" val="3819151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en-US" dirty="0"/>
              <a:t>Git</a:t>
            </a:r>
            <a:r>
              <a:rPr lang="ja-JP" altLang="en-US"/>
              <a:t>で変更を保存する</a:t>
            </a:r>
            <a:endParaRPr lang="en-US" dirty="0"/>
          </a:p>
        </p:txBody>
      </p:sp>
      <p:sp>
        <p:nvSpPr>
          <p:cNvPr id="6" name="Content Placeholder 5">
            <a:extLst>
              <a:ext uri="{FF2B5EF4-FFF2-40B4-BE49-F238E27FC236}">
                <a16:creationId xmlns:a16="http://schemas.microsoft.com/office/drawing/2014/main" id="{3F8A3758-52B8-D748-81FB-1DF21784D1EB}"/>
              </a:ext>
            </a:extLst>
          </p:cNvPr>
          <p:cNvSpPr>
            <a:spLocks noGrp="1"/>
          </p:cNvSpPr>
          <p:nvPr>
            <p:ph sz="half" idx="2"/>
          </p:nvPr>
        </p:nvSpPr>
        <p:spPr/>
        <p:txBody>
          <a:bodyPr>
            <a:normAutofit fontScale="92500"/>
          </a:bodyPr>
          <a:lstStyle/>
          <a:p>
            <a:pPr marL="0" indent="0">
              <a:buNone/>
            </a:pPr>
            <a:r>
              <a:rPr lang="en-US" b="1" dirty="0"/>
              <a:t>repository</a:t>
            </a:r>
          </a:p>
          <a:p>
            <a:pPr lvl="1"/>
            <a:r>
              <a:rPr lang="en-US" dirty="0"/>
              <a:t>Git</a:t>
            </a:r>
            <a:r>
              <a:rPr lang="ja-JP" altLang="en-US"/>
              <a:t>リポジトリは、プロジェクト内の実際の「</a:t>
            </a:r>
            <a:r>
              <a:rPr lang="en-US" altLang="ja-JP" dirty="0"/>
              <a:t>.</a:t>
            </a:r>
            <a:r>
              <a:rPr lang="en-US" dirty="0"/>
              <a:t>git」</a:t>
            </a:r>
            <a:r>
              <a:rPr lang="ja-JP" altLang="en-US"/>
              <a:t>フォルダです</a:t>
            </a:r>
          </a:p>
          <a:p>
            <a:pPr lvl="1"/>
            <a:r>
              <a:rPr lang="ja-JP" altLang="en-US"/>
              <a:t>リポジトリは、プロジェクトで行われたすべての変更を追跡できます</a:t>
            </a:r>
          </a:p>
          <a:p>
            <a:pPr lvl="1"/>
            <a:r>
              <a:rPr lang="ja-JP" altLang="en-US"/>
              <a:t>言い換えると「歴史家」</a:t>
            </a:r>
            <a:endParaRPr lang="en-US" altLang="ja-JP" dirty="0"/>
          </a:p>
          <a:p>
            <a:pPr marL="457200" lvl="1" indent="0">
              <a:buNone/>
            </a:pPr>
            <a:endParaRPr lang="en-US" dirty="0"/>
          </a:p>
          <a:p>
            <a:pPr marL="0" indent="0">
              <a:buNone/>
            </a:pPr>
            <a:r>
              <a:rPr lang="en-US" b="1" dirty="0"/>
              <a:t>remote repository (GitHub)</a:t>
            </a:r>
          </a:p>
          <a:p>
            <a:pPr lvl="1"/>
            <a:r>
              <a:rPr lang="en-US" dirty="0"/>
              <a:t>GitHub</a:t>
            </a:r>
            <a:r>
              <a:rPr lang="ja-JP" altLang="en-US"/>
              <a:t>のサーバー上のリポジトリであり、コードを他のユーザーが確認できるようにします</a:t>
            </a:r>
            <a:endParaRPr lang="en-US" dirty="0"/>
          </a:p>
        </p:txBody>
      </p:sp>
      <p:grpSp>
        <p:nvGrpSpPr>
          <p:cNvPr id="28" name="Group 27">
            <a:extLst>
              <a:ext uri="{FF2B5EF4-FFF2-40B4-BE49-F238E27FC236}">
                <a16:creationId xmlns:a16="http://schemas.microsoft.com/office/drawing/2014/main" id="{67854BDC-2182-ED45-9346-5D798032AD41}"/>
              </a:ext>
            </a:extLst>
          </p:cNvPr>
          <p:cNvGrpSpPr/>
          <p:nvPr/>
        </p:nvGrpSpPr>
        <p:grpSpPr>
          <a:xfrm>
            <a:off x="838200" y="1825625"/>
            <a:ext cx="4829919" cy="4125856"/>
            <a:chOff x="2277055" y="554037"/>
            <a:chExt cx="4829919" cy="4125856"/>
          </a:xfrm>
        </p:grpSpPr>
        <p:sp>
          <p:nvSpPr>
            <p:cNvPr id="29" name="Rounded Rectangle 28">
              <a:extLst>
                <a:ext uri="{FF2B5EF4-FFF2-40B4-BE49-F238E27FC236}">
                  <a16:creationId xmlns:a16="http://schemas.microsoft.com/office/drawing/2014/main" id="{3DF3757A-9A15-6A49-8509-71D7A84B1798}"/>
                </a:ext>
              </a:extLst>
            </p:cNvPr>
            <p:cNvSpPr/>
            <p:nvPr/>
          </p:nvSpPr>
          <p:spPr>
            <a:xfrm>
              <a:off x="3156741" y="554037"/>
              <a:ext cx="3200400"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atin typeface="Proxima Soft" panose="02000506030000020004" pitchFamily="2" charset="0"/>
                </a:rPr>
                <a:t>working directory</a:t>
              </a:r>
            </a:p>
          </p:txBody>
        </p:sp>
        <p:sp>
          <p:nvSpPr>
            <p:cNvPr id="30" name="Rounded Rectangle 29">
              <a:extLst>
                <a:ext uri="{FF2B5EF4-FFF2-40B4-BE49-F238E27FC236}">
                  <a16:creationId xmlns:a16="http://schemas.microsoft.com/office/drawing/2014/main" id="{75B7F273-D385-E442-92D1-FAB30A957CA1}"/>
                </a:ext>
              </a:extLst>
            </p:cNvPr>
            <p:cNvSpPr/>
            <p:nvPr/>
          </p:nvSpPr>
          <p:spPr>
            <a:xfrm>
              <a:off x="3156741" y="2159765"/>
              <a:ext cx="3200400" cy="914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atin typeface="Proxima Soft" panose="02000506030000020004" pitchFamily="2" charset="0"/>
                </a:rPr>
                <a:t>staging area</a:t>
              </a:r>
            </a:p>
          </p:txBody>
        </p:sp>
        <p:sp>
          <p:nvSpPr>
            <p:cNvPr id="31" name="Rounded Rectangle 30">
              <a:extLst>
                <a:ext uri="{FF2B5EF4-FFF2-40B4-BE49-F238E27FC236}">
                  <a16:creationId xmlns:a16="http://schemas.microsoft.com/office/drawing/2014/main" id="{E7654503-3D26-444E-9F4A-13706275DCBF}"/>
                </a:ext>
              </a:extLst>
            </p:cNvPr>
            <p:cNvSpPr/>
            <p:nvPr/>
          </p:nvSpPr>
          <p:spPr>
            <a:xfrm>
              <a:off x="3156741" y="3765493"/>
              <a:ext cx="3200400" cy="914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latin typeface="Proxima Soft" panose="02000506030000020004" pitchFamily="2" charset="0"/>
                </a:rPr>
                <a:t>repository</a:t>
              </a:r>
            </a:p>
          </p:txBody>
        </p:sp>
        <p:sp>
          <p:nvSpPr>
            <p:cNvPr id="32" name="Bent Arrow 31">
              <a:extLst>
                <a:ext uri="{FF2B5EF4-FFF2-40B4-BE49-F238E27FC236}">
                  <a16:creationId xmlns:a16="http://schemas.microsoft.com/office/drawing/2014/main" id="{91DCDA69-9B69-FF40-9493-633B1A3ED6B6}"/>
                </a:ext>
              </a:extLst>
            </p:cNvPr>
            <p:cNvSpPr>
              <a:spLocks noChangeAspect="1"/>
            </p:cNvSpPr>
            <p:nvPr/>
          </p:nvSpPr>
          <p:spPr>
            <a:xfrm rot="5400000" flipV="1">
              <a:off x="2406908" y="745468"/>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33" name="Bent Arrow 32">
              <a:extLst>
                <a:ext uri="{FF2B5EF4-FFF2-40B4-BE49-F238E27FC236}">
                  <a16:creationId xmlns:a16="http://schemas.microsoft.com/office/drawing/2014/main" id="{63AD9FB9-1C87-754C-94D6-DCA5A386A286}"/>
                </a:ext>
              </a:extLst>
            </p:cNvPr>
            <p:cNvSpPr>
              <a:spLocks noChangeAspect="1"/>
            </p:cNvSpPr>
            <p:nvPr/>
          </p:nvSpPr>
          <p:spPr>
            <a:xfrm flipV="1">
              <a:off x="2406908" y="2242654"/>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F8A2580F-30D7-4E45-B45C-E3FEABC5495F}"/>
                </a:ext>
              </a:extLst>
            </p:cNvPr>
            <p:cNvSpPr txBox="1"/>
            <p:nvPr/>
          </p:nvSpPr>
          <p:spPr>
            <a:xfrm>
              <a:off x="2277055" y="1552491"/>
              <a:ext cx="1314784"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add</a:t>
              </a:r>
            </a:p>
          </p:txBody>
        </p:sp>
        <p:sp>
          <p:nvSpPr>
            <p:cNvPr id="35" name="Bent Arrow 34">
              <a:extLst>
                <a:ext uri="{FF2B5EF4-FFF2-40B4-BE49-F238E27FC236}">
                  <a16:creationId xmlns:a16="http://schemas.microsoft.com/office/drawing/2014/main" id="{F51BB4C9-B177-B444-9818-85039DC56239}"/>
                </a:ext>
              </a:extLst>
            </p:cNvPr>
            <p:cNvSpPr>
              <a:spLocks noChangeAspect="1"/>
            </p:cNvSpPr>
            <p:nvPr/>
          </p:nvSpPr>
          <p:spPr>
            <a:xfrm rot="5400000">
              <a:off x="6466894" y="2434085"/>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36" name="Bent Arrow 35">
              <a:extLst>
                <a:ext uri="{FF2B5EF4-FFF2-40B4-BE49-F238E27FC236}">
                  <a16:creationId xmlns:a16="http://schemas.microsoft.com/office/drawing/2014/main" id="{33359C73-71F9-B14C-AF30-F09F5FD57345}"/>
                </a:ext>
              </a:extLst>
            </p:cNvPr>
            <p:cNvSpPr>
              <a:spLocks noChangeAspect="1"/>
            </p:cNvSpPr>
            <p:nvPr/>
          </p:nvSpPr>
          <p:spPr>
            <a:xfrm flipH="1" flipV="1">
              <a:off x="6466894" y="3765493"/>
              <a:ext cx="640080" cy="64008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04E384F-88B8-9A4C-87D5-B6F50B2EB346}"/>
                </a:ext>
              </a:extLst>
            </p:cNvPr>
            <p:cNvSpPr txBox="1"/>
            <p:nvPr/>
          </p:nvSpPr>
          <p:spPr>
            <a:xfrm>
              <a:off x="5199079" y="3158219"/>
              <a:ext cx="1907895" cy="523220"/>
            </a:xfrm>
            <a:prstGeom prst="rect">
              <a:avLst/>
            </a:prstGeom>
            <a:noFill/>
          </p:spPr>
          <p:txBody>
            <a:bodyPr wrap="none" rtlCol="0">
              <a:spAutoFit/>
            </a:bodyPr>
            <a:lstStyle/>
            <a:p>
              <a:r>
                <a:rPr lang="en-US" sz="2800" b="1" dirty="0">
                  <a:solidFill>
                    <a:schemeClr val="tx1">
                      <a:lumMod val="85000"/>
                      <a:lumOff val="15000"/>
                    </a:schemeClr>
                  </a:solidFill>
                  <a:latin typeface="Proxima Soft" panose="02000506030000020004" pitchFamily="2" charset="0"/>
                </a:rPr>
                <a:t>git commit</a:t>
              </a:r>
            </a:p>
          </p:txBody>
        </p:sp>
      </p:grpSp>
    </p:spTree>
    <p:extLst>
      <p:ext uri="{BB962C8B-B14F-4D97-AF65-F5344CB8AC3E}">
        <p14:creationId xmlns:p14="http://schemas.microsoft.com/office/powerpoint/2010/main" val="3617474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A9F9-CAE6-D546-BB31-34DA3DBDE870}"/>
              </a:ext>
            </a:extLst>
          </p:cNvPr>
          <p:cNvSpPr>
            <a:spLocks noGrp="1"/>
          </p:cNvSpPr>
          <p:nvPr>
            <p:ph type="title"/>
          </p:nvPr>
        </p:nvSpPr>
        <p:spPr/>
        <p:txBody>
          <a:bodyPr/>
          <a:lstStyle/>
          <a:p>
            <a:r>
              <a:rPr lang="ja-JP" altLang="en-US"/>
              <a:t>ステージングエリアが必要な理由</a:t>
            </a:r>
            <a:endParaRPr lang="en-US" dirty="0"/>
          </a:p>
        </p:txBody>
      </p:sp>
      <p:sp>
        <p:nvSpPr>
          <p:cNvPr id="3" name="Content Placeholder 2">
            <a:extLst>
              <a:ext uri="{FF2B5EF4-FFF2-40B4-BE49-F238E27FC236}">
                <a16:creationId xmlns:a16="http://schemas.microsoft.com/office/drawing/2014/main" id="{8B45A5D5-70DA-244F-AEB4-1836F3317AE3}"/>
              </a:ext>
            </a:extLst>
          </p:cNvPr>
          <p:cNvSpPr>
            <a:spLocks noGrp="1"/>
          </p:cNvSpPr>
          <p:nvPr>
            <p:ph idx="1"/>
          </p:nvPr>
        </p:nvSpPr>
        <p:spPr/>
        <p:txBody>
          <a:bodyPr>
            <a:noAutofit/>
          </a:bodyPr>
          <a:lstStyle/>
          <a:p>
            <a:r>
              <a:rPr lang="ja-JP" altLang="en-US" sz="2400"/>
              <a:t>ファイルをステージングする</a:t>
            </a:r>
            <a:r>
              <a:rPr lang="en-US" altLang="ja-JP" sz="2400" dirty="0"/>
              <a:t>=</a:t>
            </a:r>
            <a:r>
              <a:rPr lang="ja-JP" altLang="en-US" sz="2400"/>
              <a:t>コミットのためのファイルを準備する</a:t>
            </a:r>
          </a:p>
          <a:p>
            <a:r>
              <a:rPr lang="ja-JP" altLang="en-US" sz="2400"/>
              <a:t>作成したいコミットに関連するファイルの追加、削除ができます。</a:t>
            </a:r>
            <a:endParaRPr lang="en-US" altLang="ja-JP" sz="2400" dirty="0"/>
          </a:p>
          <a:p>
            <a:pPr lvl="3"/>
            <a:endParaRPr lang="ja-JP" altLang="en-US" sz="1400"/>
          </a:p>
          <a:p>
            <a:r>
              <a:rPr lang="ja-JP" altLang="en-US" sz="2400"/>
              <a:t>状況の例：</a:t>
            </a:r>
          </a:p>
          <a:p>
            <a:pPr lvl="1"/>
            <a:r>
              <a:rPr lang="en-US" altLang="ja-JP" sz="2000" dirty="0"/>
              <a:t>2</a:t>
            </a:r>
            <a:r>
              <a:rPr lang="ja-JP" altLang="en-US" sz="2000"/>
              <a:t>つの機能を実装しているとします。</a:t>
            </a:r>
          </a:p>
          <a:p>
            <a:pPr lvl="1"/>
            <a:r>
              <a:rPr lang="ja-JP" altLang="en-US" sz="2000"/>
              <a:t>機能</a:t>
            </a:r>
            <a:r>
              <a:rPr lang="en-US" sz="2000" dirty="0"/>
              <a:t>A</a:t>
            </a:r>
            <a:r>
              <a:rPr lang="ja-JP" altLang="en-US" sz="2000"/>
              <a:t>は完了しましたが、機能</a:t>
            </a:r>
            <a:r>
              <a:rPr lang="en-US" sz="2000" dirty="0"/>
              <a:t>B</a:t>
            </a:r>
            <a:r>
              <a:rPr lang="ja-JP" altLang="en-US" sz="2000"/>
              <a:t>にはさらに作業が必要です。</a:t>
            </a:r>
            <a:endParaRPr lang="en-US" altLang="ja-JP" sz="2000" dirty="0"/>
          </a:p>
          <a:p>
            <a:pPr lvl="1"/>
            <a:r>
              <a:rPr lang="ja-JP" altLang="en-US" sz="2000"/>
              <a:t>帰宅する前にコードをコミットする必要があります。</a:t>
            </a:r>
            <a:endParaRPr lang="en-US" altLang="ja-JP" sz="2000" dirty="0"/>
          </a:p>
          <a:p>
            <a:pPr lvl="2"/>
            <a:endParaRPr lang="ja-JP" altLang="en-US" sz="1600"/>
          </a:p>
          <a:p>
            <a:r>
              <a:rPr lang="ja-JP" altLang="en-US" sz="2400"/>
              <a:t>解決策：機能</a:t>
            </a:r>
            <a:r>
              <a:rPr lang="en-US" sz="2400" dirty="0"/>
              <a:t>A</a:t>
            </a:r>
            <a:r>
              <a:rPr lang="ja-JP" altLang="en-US" sz="2400"/>
              <a:t>の関連ファイルをステージング領域に追加してコミットします。</a:t>
            </a:r>
            <a:endParaRPr lang="en-US" altLang="ja-JP" sz="2400" dirty="0"/>
          </a:p>
          <a:p>
            <a:pPr lvl="1"/>
            <a:endParaRPr lang="ja-JP" altLang="en-US" sz="2000"/>
          </a:p>
          <a:p>
            <a:r>
              <a:rPr lang="ja-JP" altLang="en-US" sz="2400"/>
              <a:t>結果：機能</a:t>
            </a:r>
            <a:r>
              <a:rPr lang="en-US" sz="2400" dirty="0"/>
              <a:t>A</a:t>
            </a:r>
            <a:r>
              <a:rPr lang="ja-JP" altLang="en-US" sz="2400"/>
              <a:t>がコミットされ、他のユーザーが表示できる一方で、機能</a:t>
            </a:r>
            <a:r>
              <a:rPr lang="en-US" sz="2400" dirty="0"/>
              <a:t>B</a:t>
            </a:r>
            <a:r>
              <a:rPr lang="ja-JP" altLang="en-US" sz="2400"/>
              <a:t>はまだ作業ディレクトリにあります（ステージングされていません）。</a:t>
            </a:r>
            <a:endParaRPr lang="en-US" sz="2400" dirty="0"/>
          </a:p>
        </p:txBody>
      </p:sp>
    </p:spTree>
    <p:extLst>
      <p:ext uri="{BB962C8B-B14F-4D97-AF65-F5344CB8AC3E}">
        <p14:creationId xmlns:p14="http://schemas.microsoft.com/office/powerpoint/2010/main" val="358530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0A59-AA8C-A149-9295-FA2B9CF55032}"/>
              </a:ext>
            </a:extLst>
          </p:cNvPr>
          <p:cNvSpPr>
            <a:spLocks noGrp="1"/>
          </p:cNvSpPr>
          <p:nvPr>
            <p:ph type="title"/>
          </p:nvPr>
        </p:nvSpPr>
        <p:spPr/>
        <p:txBody>
          <a:bodyPr/>
          <a:lstStyle/>
          <a:p>
            <a:r>
              <a:rPr lang="ja-JP" altLang="en-US"/>
              <a:t>リモートリポジトリの操作</a:t>
            </a:r>
            <a:endParaRPr lang="en-US" dirty="0"/>
          </a:p>
        </p:txBody>
      </p:sp>
      <p:sp>
        <p:nvSpPr>
          <p:cNvPr id="5" name="Content Placeholder 4">
            <a:extLst>
              <a:ext uri="{FF2B5EF4-FFF2-40B4-BE49-F238E27FC236}">
                <a16:creationId xmlns:a16="http://schemas.microsoft.com/office/drawing/2014/main" id="{291A4F31-F9CE-0B4C-AA3C-6330BCC51A69}"/>
              </a:ext>
            </a:extLst>
          </p:cNvPr>
          <p:cNvSpPr>
            <a:spLocks noGrp="1"/>
          </p:cNvSpPr>
          <p:nvPr>
            <p:ph sz="half" idx="2"/>
          </p:nvPr>
        </p:nvSpPr>
        <p:spPr>
          <a:xfrm>
            <a:off x="2674960" y="3657601"/>
            <a:ext cx="9144001" cy="2519362"/>
          </a:xfrm>
        </p:spPr>
        <p:txBody>
          <a:bodyPr>
            <a:normAutofit fontScale="92500"/>
          </a:bodyPr>
          <a:lstStyle/>
          <a:p>
            <a:pPr marL="0" indent="0">
              <a:buNone/>
            </a:pPr>
            <a:r>
              <a:rPr lang="en-US" b="1" dirty="0"/>
              <a:t>git remote</a:t>
            </a:r>
            <a:endParaRPr lang="en-US" dirty="0"/>
          </a:p>
          <a:p>
            <a:pPr lvl="1"/>
            <a:r>
              <a:rPr lang="ja-JP" altLang="en-US"/>
              <a:t>ローカルとリモートのリポジトリ間の接続を管理します</a:t>
            </a:r>
            <a:endParaRPr lang="en-US" altLang="ja-JP" dirty="0"/>
          </a:p>
          <a:p>
            <a:pPr lvl="1"/>
            <a:endParaRPr lang="en-US" dirty="0"/>
          </a:p>
          <a:p>
            <a:pPr marL="0" indent="0">
              <a:buNone/>
            </a:pPr>
            <a:r>
              <a:rPr lang="en-US" b="1" dirty="0"/>
              <a:t>git remote --verbose</a:t>
            </a:r>
          </a:p>
          <a:p>
            <a:pPr lvl="1"/>
            <a:r>
              <a:rPr lang="en-US" dirty="0"/>
              <a:t>Git</a:t>
            </a:r>
            <a:r>
              <a:rPr lang="ja-JP" altLang="en-US"/>
              <a:t>が保存している</a:t>
            </a:r>
            <a:r>
              <a:rPr lang="en-US" dirty="0"/>
              <a:t>URL</a:t>
            </a:r>
            <a:r>
              <a:rPr lang="ja-JP" altLang="en-US"/>
              <a:t>と、そのリモートリポジトリへの読み書き時に使用できるエイリアス（ニックネーム）を一覧表示します。</a:t>
            </a:r>
            <a:endParaRPr lang="en-US" dirty="0"/>
          </a:p>
        </p:txBody>
      </p:sp>
      <p:pic>
        <p:nvPicPr>
          <p:cNvPr id="8" name="Picture 7">
            <a:extLst>
              <a:ext uri="{FF2B5EF4-FFF2-40B4-BE49-F238E27FC236}">
                <a16:creationId xmlns:a16="http://schemas.microsoft.com/office/drawing/2014/main" id="{0E82FA5A-FE95-444C-A62E-7FC83CB8042A}"/>
              </a:ext>
            </a:extLst>
          </p:cNvPr>
          <p:cNvPicPr>
            <a:picLocks noChangeAspect="1"/>
          </p:cNvPicPr>
          <p:nvPr/>
        </p:nvPicPr>
        <p:blipFill>
          <a:blip r:embed="rId3"/>
          <a:stretch>
            <a:fillRect/>
          </a:stretch>
        </p:blipFill>
        <p:spPr>
          <a:xfrm>
            <a:off x="838200" y="4805363"/>
            <a:ext cx="1371600" cy="1371600"/>
          </a:xfrm>
          <a:prstGeom prst="rect">
            <a:avLst/>
          </a:prstGeom>
        </p:spPr>
      </p:pic>
      <p:sp>
        <p:nvSpPr>
          <p:cNvPr id="10" name="Rounded Rectangle 9">
            <a:extLst>
              <a:ext uri="{FF2B5EF4-FFF2-40B4-BE49-F238E27FC236}">
                <a16:creationId xmlns:a16="http://schemas.microsoft.com/office/drawing/2014/main" id="{91C55EA5-E5FA-3948-B016-B5F01FCA2861}"/>
              </a:ext>
            </a:extLst>
          </p:cNvPr>
          <p:cNvSpPr/>
          <p:nvPr/>
        </p:nvSpPr>
        <p:spPr>
          <a:xfrm>
            <a:off x="174811" y="1690687"/>
            <a:ext cx="7740889" cy="1738313"/>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pPr marL="233363"/>
            <a:r>
              <a:rPr lang="en-US" sz="2400" b="1" dirty="0">
                <a:solidFill>
                  <a:schemeClr val="bg1"/>
                </a:solidFill>
                <a:latin typeface="Courier New" panose="02070309020205020404" pitchFamily="49" charset="0"/>
                <a:cs typeface="Courier New" panose="02070309020205020404" pitchFamily="49" charset="0"/>
              </a:rPr>
              <a:t>$ git remote -verbose </a:t>
            </a:r>
          </a:p>
          <a:p>
            <a:pPr marL="690563" lvl="1"/>
            <a:r>
              <a:rPr lang="en-US" sz="2000" b="1" dirty="0">
                <a:solidFill>
                  <a:schemeClr val="bg1"/>
                </a:solidFill>
                <a:latin typeface="Courier New" panose="02070309020205020404" pitchFamily="49" charset="0"/>
                <a:cs typeface="Courier New" panose="02070309020205020404" pitchFamily="49" charset="0"/>
              </a:rPr>
              <a:t>origin https://github.com/user/repo (fetch) </a:t>
            </a:r>
          </a:p>
          <a:p>
            <a:pPr marL="690563" lvl="1"/>
            <a:r>
              <a:rPr lang="en-US" sz="2000" b="1" dirty="0">
                <a:solidFill>
                  <a:schemeClr val="bg1"/>
                </a:solidFill>
                <a:latin typeface="Courier New" panose="02070309020205020404" pitchFamily="49" charset="0"/>
                <a:cs typeface="Courier New" panose="02070309020205020404" pitchFamily="49" charset="0"/>
              </a:rPr>
              <a:t>origin https://github.com /user/repo (push)</a:t>
            </a:r>
          </a:p>
        </p:txBody>
      </p:sp>
    </p:spTree>
    <p:extLst>
      <p:ext uri="{BB962C8B-B14F-4D97-AF65-F5344CB8AC3E}">
        <p14:creationId xmlns:p14="http://schemas.microsoft.com/office/powerpoint/2010/main" val="47788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092B-07D6-5747-8C95-77C8CEC9D3C5}"/>
              </a:ext>
            </a:extLst>
          </p:cNvPr>
          <p:cNvSpPr>
            <a:spLocks noGrp="1"/>
          </p:cNvSpPr>
          <p:nvPr>
            <p:ph type="title"/>
          </p:nvPr>
        </p:nvSpPr>
        <p:spPr/>
        <p:txBody>
          <a:bodyPr/>
          <a:lstStyle/>
          <a:p>
            <a:r>
              <a:rPr lang="en-US" b="1" dirty="0"/>
              <a:t>Git</a:t>
            </a:r>
            <a:r>
              <a:rPr lang="ja-JP" altLang="en-US" b="1"/>
              <a:t>の設定をする</a:t>
            </a:r>
            <a:endParaRPr lang="en-US" b="1" dirty="0"/>
          </a:p>
        </p:txBody>
      </p:sp>
      <p:sp>
        <p:nvSpPr>
          <p:cNvPr id="3" name="Content Placeholder 2">
            <a:extLst>
              <a:ext uri="{FF2B5EF4-FFF2-40B4-BE49-F238E27FC236}">
                <a16:creationId xmlns:a16="http://schemas.microsoft.com/office/drawing/2014/main" id="{1907A378-2BE9-744C-A3BF-F172A88FD9C3}"/>
              </a:ext>
            </a:extLst>
          </p:cNvPr>
          <p:cNvSpPr>
            <a:spLocks noGrp="1"/>
          </p:cNvSpPr>
          <p:nvPr>
            <p:ph idx="1"/>
          </p:nvPr>
        </p:nvSpPr>
        <p:spPr>
          <a:xfrm>
            <a:off x="838200" y="1690688"/>
            <a:ext cx="10515600" cy="4351338"/>
          </a:xfrm>
        </p:spPr>
        <p:txBody>
          <a:bodyPr/>
          <a:lstStyle/>
          <a:p>
            <a:r>
              <a:rPr lang="en-US" altLang="ja-JP" b="1" dirty="0"/>
              <a:t>git config</a:t>
            </a:r>
            <a:r>
              <a:rPr lang="ja-JP" altLang="en-US"/>
              <a:t>コマンドを使用して、</a:t>
            </a:r>
            <a:r>
              <a:rPr lang="en-US" dirty="0"/>
              <a:t>Git</a:t>
            </a:r>
            <a:r>
              <a:rPr lang="ja-JP" altLang="en-US"/>
              <a:t>のユーザー名とメールを設定します。</a:t>
            </a:r>
            <a:endParaRPr lang="en-US" altLang="ja-JP" dirty="0"/>
          </a:p>
          <a:p>
            <a:pPr lvl="1"/>
            <a:r>
              <a:rPr lang="en-US" dirty="0"/>
              <a:t>Mac : Terminal</a:t>
            </a:r>
            <a:r>
              <a:rPr lang="ja-JP" altLang="en-US"/>
              <a:t>を使用</a:t>
            </a:r>
            <a:endParaRPr lang="en-US" dirty="0"/>
          </a:p>
          <a:p>
            <a:pPr lvl="1"/>
            <a:r>
              <a:rPr lang="en-US" dirty="0"/>
              <a:t>Windows : Git Bash</a:t>
            </a:r>
            <a:r>
              <a:rPr lang="ja-JP" altLang="en-US"/>
              <a:t>を使用</a:t>
            </a:r>
            <a:endParaRPr lang="en-US" dirty="0"/>
          </a:p>
        </p:txBody>
      </p:sp>
      <p:sp>
        <p:nvSpPr>
          <p:cNvPr id="6" name="Rounded Rectangle 5">
            <a:extLst>
              <a:ext uri="{FF2B5EF4-FFF2-40B4-BE49-F238E27FC236}">
                <a16:creationId xmlns:a16="http://schemas.microsoft.com/office/drawing/2014/main" id="{D912E4D7-3090-5C49-9056-109659147943}"/>
              </a:ext>
            </a:extLst>
          </p:cNvPr>
          <p:cNvSpPr/>
          <p:nvPr/>
        </p:nvSpPr>
        <p:spPr>
          <a:xfrm>
            <a:off x="997485" y="3429000"/>
            <a:ext cx="10197029" cy="2934426"/>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r>
              <a:rPr lang="en-US" sz="2400" b="1" dirty="0">
                <a:solidFill>
                  <a:schemeClr val="bg1"/>
                </a:solidFill>
                <a:latin typeface="Courier New" panose="02070309020205020404" pitchFamily="49" charset="0"/>
                <a:cs typeface="Courier New" panose="02070309020205020404" pitchFamily="49" charset="0"/>
              </a:rPr>
              <a:t> $ git config --global </a:t>
            </a:r>
            <a:r>
              <a:rPr lang="en-US" sz="2400" b="1" dirty="0" err="1">
                <a:solidFill>
                  <a:schemeClr val="bg1"/>
                </a:solidFill>
                <a:latin typeface="Courier New" panose="02070309020205020404" pitchFamily="49" charset="0"/>
                <a:cs typeface="Courier New" panose="02070309020205020404" pitchFamily="49" charset="0"/>
              </a:rPr>
              <a:t>user.name</a:t>
            </a:r>
            <a:r>
              <a:rPr lang="en-US" sz="2400" b="1" dirty="0">
                <a:solidFill>
                  <a:schemeClr val="bg1"/>
                </a:solidFill>
                <a:latin typeface="Courier New" panose="02070309020205020404" pitchFamily="49" charset="0"/>
                <a:cs typeface="Courier New" panose="02070309020205020404" pitchFamily="49" charset="0"/>
              </a:rPr>
              <a:t> "</a:t>
            </a:r>
            <a:r>
              <a:rPr lang="en-US" sz="2400" b="1" dirty="0" err="1">
                <a:solidFill>
                  <a:schemeClr val="bg1"/>
                </a:solidFill>
                <a:latin typeface="Courier New" panose="02070309020205020404" pitchFamily="49" charset="0"/>
                <a:cs typeface="Courier New" panose="02070309020205020404" pitchFamily="49" charset="0"/>
              </a:rPr>
              <a:t>GitHub_UserName</a:t>
            </a:r>
            <a:r>
              <a:rPr lang="en-US" sz="2400" b="1" dirty="0">
                <a:solidFill>
                  <a:schemeClr val="bg1"/>
                </a:solidFill>
                <a:latin typeface="Courier New" panose="02070309020205020404" pitchFamily="49" charset="0"/>
                <a:cs typeface="Courier New" panose="02070309020205020404" pitchFamily="49" charset="0"/>
              </a:rPr>
              <a:t>"</a:t>
            </a:r>
          </a:p>
          <a:p>
            <a:endParaRPr lang="en-US" sz="2400" b="1" dirty="0">
              <a:solidFill>
                <a:schemeClr val="bg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 $ git config --global </a:t>
            </a:r>
            <a:r>
              <a:rPr lang="en-US" sz="2400" b="1" dirty="0" err="1">
                <a:solidFill>
                  <a:schemeClr val="bg1"/>
                </a:solidFill>
                <a:latin typeface="Courier New" panose="02070309020205020404" pitchFamily="49" charset="0"/>
                <a:cs typeface="Courier New" panose="02070309020205020404" pitchFamily="49" charset="0"/>
              </a:rPr>
              <a:t>user.email</a:t>
            </a:r>
            <a:r>
              <a:rPr lang="en-US" sz="2400" b="1" dirty="0">
                <a:solidFill>
                  <a:schemeClr val="bg1"/>
                </a:solidFill>
                <a:latin typeface="Courier New" panose="02070309020205020404" pitchFamily="49" charset="0"/>
                <a:cs typeface="Courier New" panose="02070309020205020404" pitchFamily="49" charset="0"/>
              </a:rPr>
              <a:t> "</a:t>
            </a:r>
            <a:r>
              <a:rPr lang="en-US" sz="2400" b="1" dirty="0" err="1">
                <a:solidFill>
                  <a:schemeClr val="bg1"/>
                </a:solidFill>
                <a:latin typeface="Courier New" panose="02070309020205020404" pitchFamily="49" charset="0"/>
                <a:cs typeface="Courier New" panose="02070309020205020404" pitchFamily="49" charset="0"/>
              </a:rPr>
              <a:t>example@email.com</a:t>
            </a:r>
            <a:r>
              <a:rPr lang="en-US" sz="2400" b="1" dirty="0">
                <a:solidFill>
                  <a:schemeClr val="bg1"/>
                </a:solidFill>
                <a:latin typeface="Courier New" panose="02070309020205020404" pitchFamily="49" charset="0"/>
                <a:cs typeface="Courier New" panose="02070309020205020404" pitchFamily="49" charset="0"/>
              </a:rPr>
              <a:t>"</a:t>
            </a:r>
          </a:p>
          <a:p>
            <a:endParaRPr lang="en-US" sz="2400" b="1" dirty="0">
              <a:solidFill>
                <a:schemeClr val="bg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 $ git config --global </a:t>
            </a:r>
            <a:r>
              <a:rPr lang="en-US" sz="2400" b="1" dirty="0" err="1">
                <a:solidFill>
                  <a:schemeClr val="bg1"/>
                </a:solidFill>
                <a:latin typeface="Courier New" panose="02070309020205020404" pitchFamily="49" charset="0"/>
                <a:cs typeface="Courier New" panose="02070309020205020404" pitchFamily="49" charset="0"/>
              </a:rPr>
              <a:t>color.ui</a:t>
            </a:r>
            <a:r>
              <a:rPr lang="en-US" sz="2400" b="1" dirty="0">
                <a:solidFill>
                  <a:schemeClr val="bg1"/>
                </a:solidFill>
                <a:latin typeface="Courier New" panose="02070309020205020404" pitchFamily="49" charset="0"/>
                <a:cs typeface="Courier New" panose="02070309020205020404" pitchFamily="49" charset="0"/>
              </a:rPr>
              <a:t> auto</a:t>
            </a:r>
          </a:p>
          <a:p>
            <a:endParaRPr lang="en-US" sz="2400" b="1" dirty="0">
              <a:solidFill>
                <a:schemeClr val="bg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 $ git config --global --</a:t>
            </a:r>
            <a:r>
              <a:rPr lang="en-US" altLang="ja-JP" sz="2400" b="1" dirty="0">
                <a:solidFill>
                  <a:schemeClr val="bg1"/>
                </a:solidFill>
                <a:latin typeface="Courier New" panose="02070309020205020404" pitchFamily="49" charset="0"/>
                <a:cs typeface="Courier New" panose="02070309020205020404" pitchFamily="49" charset="0"/>
              </a:rPr>
              <a:t>list</a:t>
            </a:r>
            <a:endParaRPr lang="en-US" sz="2400" b="1" dirty="0">
              <a:solidFill>
                <a:schemeClr val="bg1"/>
              </a:solidFill>
              <a:latin typeface="Courier New" panose="02070309020205020404" pitchFamily="49" charset="0"/>
              <a:cs typeface="Courier New" panose="02070309020205020404" pitchFamily="49" charset="0"/>
            </a:endParaRPr>
          </a:p>
        </p:txBody>
      </p:sp>
      <p:sp>
        <p:nvSpPr>
          <p:cNvPr id="7" name="Rounded Rectangle 6">
            <a:hlinkClick r:id="rId3"/>
            <a:extLst>
              <a:ext uri="{FF2B5EF4-FFF2-40B4-BE49-F238E27FC236}">
                <a16:creationId xmlns:a16="http://schemas.microsoft.com/office/drawing/2014/main" id="{DAF9E669-384D-6543-80BB-8CA3F6C489AC}"/>
              </a:ext>
            </a:extLst>
          </p:cNvPr>
          <p:cNvSpPr/>
          <p:nvPr/>
        </p:nvSpPr>
        <p:spPr>
          <a:xfrm>
            <a:off x="-1" y="6492875"/>
            <a:ext cx="7489862" cy="365124"/>
          </a:xfrm>
          <a:prstGeom prst="roundRect">
            <a:avLst/>
          </a:prstGeom>
          <a:solidFill>
            <a:srgbClr val="FFBC00"/>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1400" b="1" dirty="0">
                <a:solidFill>
                  <a:schemeClr val="bg1"/>
                </a:solidFill>
                <a:latin typeface="Courier New" panose="02070309020205020404" pitchFamily="49" charset="0"/>
                <a:cs typeface="Courier New" panose="02070309020205020404" pitchFamily="49" charset="0"/>
              </a:rPr>
              <a:t>https://git-</a:t>
            </a:r>
            <a:r>
              <a:rPr lang="en-US" sz="1400" b="1" dirty="0" err="1">
                <a:solidFill>
                  <a:schemeClr val="bg1"/>
                </a:solidFill>
                <a:latin typeface="Courier New" panose="02070309020205020404" pitchFamily="49" charset="0"/>
                <a:cs typeface="Courier New" panose="02070309020205020404" pitchFamily="49" charset="0"/>
              </a:rPr>
              <a:t>scm.com</a:t>
            </a:r>
            <a:r>
              <a:rPr lang="en-US" sz="1400" b="1" dirty="0">
                <a:solidFill>
                  <a:schemeClr val="bg1"/>
                </a:solidFill>
                <a:latin typeface="Courier New" panose="02070309020205020404" pitchFamily="49" charset="0"/>
                <a:cs typeface="Courier New" panose="02070309020205020404" pitchFamily="49" charset="0"/>
              </a:rPr>
              <a:t>/book/ja/v2/Getting-Started-First-Time-Git-Setup</a:t>
            </a:r>
          </a:p>
        </p:txBody>
      </p:sp>
    </p:spTree>
    <p:extLst>
      <p:ext uri="{BB962C8B-B14F-4D97-AF65-F5344CB8AC3E}">
        <p14:creationId xmlns:p14="http://schemas.microsoft.com/office/powerpoint/2010/main" val="3787973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9719-7670-044E-8FAF-D7964A1439B7}"/>
              </a:ext>
            </a:extLst>
          </p:cNvPr>
          <p:cNvSpPr>
            <a:spLocks noGrp="1"/>
          </p:cNvSpPr>
          <p:nvPr>
            <p:ph type="title"/>
          </p:nvPr>
        </p:nvSpPr>
        <p:spPr/>
        <p:txBody>
          <a:bodyPr/>
          <a:lstStyle/>
          <a:p>
            <a:r>
              <a:rPr lang="ja-JP" altLang="en-US"/>
              <a:t>リモートリポジトリの操作</a:t>
            </a:r>
            <a:endParaRPr lang="en-US" dirty="0"/>
          </a:p>
        </p:txBody>
      </p:sp>
      <p:sp>
        <p:nvSpPr>
          <p:cNvPr id="3" name="Content Placeholder 2">
            <a:extLst>
              <a:ext uri="{FF2B5EF4-FFF2-40B4-BE49-F238E27FC236}">
                <a16:creationId xmlns:a16="http://schemas.microsoft.com/office/drawing/2014/main" id="{16169B2B-F448-D147-A7F8-27DE5CB9B57A}"/>
              </a:ext>
            </a:extLst>
          </p:cNvPr>
          <p:cNvSpPr>
            <a:spLocks noGrp="1"/>
          </p:cNvSpPr>
          <p:nvPr>
            <p:ph idx="1"/>
          </p:nvPr>
        </p:nvSpPr>
        <p:spPr/>
        <p:txBody>
          <a:bodyPr>
            <a:normAutofit fontScale="92500" lnSpcReduction="10000"/>
          </a:bodyPr>
          <a:lstStyle/>
          <a:p>
            <a:pPr marL="0" indent="0">
              <a:buNone/>
            </a:pPr>
            <a:r>
              <a:rPr lang="en-US" b="1" dirty="0">
                <a:hlinkClick r:id="rId3"/>
              </a:rPr>
              <a:t>git remote add origin &lt;link&gt;</a:t>
            </a:r>
            <a:endParaRPr lang="en-US" b="1" dirty="0"/>
          </a:p>
          <a:p>
            <a:r>
              <a:rPr lang="ja-JP" altLang="en-US"/>
              <a:t>ローカルマシンにリモートリポジトリのクローンを作成すると、</a:t>
            </a:r>
            <a:r>
              <a:rPr lang="en-US" dirty="0"/>
              <a:t>git</a:t>
            </a:r>
            <a:r>
              <a:rPr lang="ja-JP" altLang="en-US"/>
              <a:t>によって</a:t>
            </a:r>
            <a:r>
              <a:rPr lang="en-US" b="1" dirty="0"/>
              <a:t>alias</a:t>
            </a:r>
            <a:r>
              <a:rPr lang="ja-JP" altLang="en-US"/>
              <a:t>が作成されます。</a:t>
            </a:r>
            <a:endParaRPr lang="en-US" altLang="ja-JP" dirty="0"/>
          </a:p>
          <a:p>
            <a:pPr lvl="1"/>
            <a:r>
              <a:rPr lang="en-US" altLang="ja-JP" dirty="0"/>
              <a:t>origin</a:t>
            </a:r>
            <a:r>
              <a:rPr lang="ja-JP" altLang="en-US"/>
              <a:t>はリモートリポジトリの</a:t>
            </a:r>
            <a:r>
              <a:rPr lang="en-US" altLang="ja-JP" dirty="0"/>
              <a:t>URL</a:t>
            </a:r>
            <a:r>
              <a:rPr lang="ja-JP" altLang="en-US"/>
              <a:t>のニックネームのようなものです</a:t>
            </a:r>
            <a:endParaRPr lang="en-US" altLang="ja-JP" dirty="0"/>
          </a:p>
          <a:p>
            <a:r>
              <a:rPr lang="ja-JP" altLang="en-US"/>
              <a:t>最も一般的な</a:t>
            </a:r>
            <a:r>
              <a:rPr lang="en-US" b="1" dirty="0"/>
              <a:t>alias</a:t>
            </a:r>
            <a:r>
              <a:rPr lang="ja-JP" altLang="en-US"/>
              <a:t>は「</a:t>
            </a:r>
            <a:r>
              <a:rPr lang="en-US" dirty="0"/>
              <a:t>origin」</a:t>
            </a:r>
            <a:r>
              <a:rPr lang="ja-JP" altLang="en-US"/>
              <a:t>と呼ばれます。</a:t>
            </a:r>
            <a:endParaRPr lang="en-US" altLang="ja-JP" dirty="0"/>
          </a:p>
          <a:p>
            <a:endParaRPr lang="en-US" dirty="0"/>
          </a:p>
          <a:p>
            <a:r>
              <a:rPr lang="ja-JP" altLang="en-US"/>
              <a:t>次のコマンドはどちらも同じ内容を実行します</a:t>
            </a:r>
            <a:endParaRPr lang="en-US" altLang="ja-JP" dirty="0"/>
          </a:p>
          <a:p>
            <a:pPr lvl="1"/>
            <a:r>
              <a:rPr lang="en-US" dirty="0"/>
              <a:t>git push -u https://</a:t>
            </a:r>
            <a:r>
              <a:rPr lang="en-US" dirty="0" err="1"/>
              <a:t>github.com</a:t>
            </a:r>
            <a:r>
              <a:rPr lang="en-US" dirty="0"/>
              <a:t>/</a:t>
            </a:r>
            <a:r>
              <a:rPr lang="en-US" dirty="0" err="1"/>
              <a:t>ahandsel</a:t>
            </a:r>
            <a:r>
              <a:rPr lang="en-US" dirty="0"/>
              <a:t>/</a:t>
            </a:r>
            <a:r>
              <a:rPr lang="en-US" dirty="0" err="1"/>
              <a:t>demo.git</a:t>
            </a:r>
            <a:r>
              <a:rPr lang="en-US" dirty="0"/>
              <a:t> master</a:t>
            </a:r>
          </a:p>
          <a:p>
            <a:pPr marL="457200" lvl="1" indent="0">
              <a:buNone/>
            </a:pPr>
            <a:endParaRPr lang="en-US" dirty="0"/>
          </a:p>
          <a:p>
            <a:pPr lvl="1"/>
            <a:r>
              <a:rPr lang="en-US" dirty="0"/>
              <a:t>git remote add ALIAS https://</a:t>
            </a:r>
            <a:r>
              <a:rPr lang="en-US" dirty="0" err="1"/>
              <a:t>github.com</a:t>
            </a:r>
            <a:r>
              <a:rPr lang="en-US" dirty="0"/>
              <a:t>/</a:t>
            </a:r>
            <a:r>
              <a:rPr lang="en-US" dirty="0" err="1"/>
              <a:t>ahandsel</a:t>
            </a:r>
            <a:r>
              <a:rPr lang="en-US" dirty="0"/>
              <a:t>/</a:t>
            </a:r>
            <a:r>
              <a:rPr lang="en-US" dirty="0" err="1"/>
              <a:t>demo.git</a:t>
            </a:r>
            <a:r>
              <a:rPr lang="en-US" dirty="0"/>
              <a:t> </a:t>
            </a:r>
          </a:p>
          <a:p>
            <a:pPr lvl="1"/>
            <a:r>
              <a:rPr lang="en-US" dirty="0"/>
              <a:t>git push -u ALIAS master</a:t>
            </a:r>
          </a:p>
        </p:txBody>
      </p:sp>
    </p:spTree>
    <p:extLst>
      <p:ext uri="{BB962C8B-B14F-4D97-AF65-F5344CB8AC3E}">
        <p14:creationId xmlns:p14="http://schemas.microsoft.com/office/powerpoint/2010/main" val="385039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FCEB-38F9-7C47-A20C-E857608117DE}"/>
              </a:ext>
            </a:extLst>
          </p:cNvPr>
          <p:cNvSpPr>
            <a:spLocks noGrp="1"/>
          </p:cNvSpPr>
          <p:nvPr>
            <p:ph type="title"/>
          </p:nvPr>
        </p:nvSpPr>
        <p:spPr/>
        <p:txBody>
          <a:bodyPr/>
          <a:lstStyle/>
          <a:p>
            <a:r>
              <a:rPr lang="en-US" dirty="0"/>
              <a:t>git push?</a:t>
            </a:r>
          </a:p>
        </p:txBody>
      </p:sp>
      <p:sp>
        <p:nvSpPr>
          <p:cNvPr id="3" name="Content Placeholder 2">
            <a:extLst>
              <a:ext uri="{FF2B5EF4-FFF2-40B4-BE49-F238E27FC236}">
                <a16:creationId xmlns:a16="http://schemas.microsoft.com/office/drawing/2014/main" id="{E1FFDF9A-1877-DB4C-8F5C-64E0EBB506A0}"/>
              </a:ext>
            </a:extLst>
          </p:cNvPr>
          <p:cNvSpPr>
            <a:spLocks noGrp="1"/>
          </p:cNvSpPr>
          <p:nvPr>
            <p:ph sz="half" idx="1"/>
          </p:nvPr>
        </p:nvSpPr>
        <p:spPr>
          <a:xfrm>
            <a:off x="450574" y="1825625"/>
            <a:ext cx="5569226" cy="4351338"/>
          </a:xfrm>
        </p:spPr>
        <p:txBody>
          <a:bodyPr anchor="ctr">
            <a:noAutofit/>
          </a:bodyPr>
          <a:lstStyle/>
          <a:p>
            <a:pPr marL="0" indent="0">
              <a:buNone/>
            </a:pPr>
            <a:r>
              <a:rPr lang="en-US" sz="2400" b="1" dirty="0"/>
              <a:t>git push &lt;remote&gt; &lt;branch&gt;</a:t>
            </a:r>
          </a:p>
          <a:p>
            <a:pPr lvl="1"/>
            <a:r>
              <a:rPr lang="ja-JP" altLang="en-US"/>
              <a:t>ローカルリポジトリをリモートリポジトリにアップロードするコマンドです</a:t>
            </a:r>
            <a:endParaRPr lang="en-US" altLang="ja-JP" dirty="0"/>
          </a:p>
          <a:p>
            <a:pPr lvl="2"/>
            <a:r>
              <a:rPr lang="ja-JP" altLang="en-US"/>
              <a:t>ローカルリポジトリからリモートリポジトリにコミットをエクスポートします</a:t>
            </a:r>
            <a:endParaRPr lang="en-US" altLang="ja-JP" dirty="0"/>
          </a:p>
          <a:p>
            <a:pPr lvl="1"/>
            <a:r>
              <a:rPr lang="en-US" altLang="ja-JP" dirty="0"/>
              <a:t>git fetch</a:t>
            </a:r>
            <a:r>
              <a:rPr lang="ja-JP" altLang="en-US"/>
              <a:t>の対応（ローカルリポジトリへのインポートコミット）</a:t>
            </a:r>
            <a:endParaRPr lang="en-US" altLang="ja-JP" dirty="0"/>
          </a:p>
          <a:p>
            <a:pPr marL="0" indent="0">
              <a:buNone/>
            </a:pPr>
            <a:r>
              <a:rPr lang="ja-JP" altLang="en-US" sz="2400"/>
              <a:t>注：プッシュすると、変更が上書きされる可能性があります。</a:t>
            </a:r>
            <a:endParaRPr lang="en-US" altLang="ja-JP" sz="2400" dirty="0"/>
          </a:p>
        </p:txBody>
      </p:sp>
      <p:sp>
        <p:nvSpPr>
          <p:cNvPr id="4" name="Content Placeholder 3">
            <a:extLst>
              <a:ext uri="{FF2B5EF4-FFF2-40B4-BE49-F238E27FC236}">
                <a16:creationId xmlns:a16="http://schemas.microsoft.com/office/drawing/2014/main" id="{81CBCE6F-42AB-694E-B111-3924ABAF61D0}"/>
              </a:ext>
            </a:extLst>
          </p:cNvPr>
          <p:cNvSpPr>
            <a:spLocks noGrp="1"/>
          </p:cNvSpPr>
          <p:nvPr>
            <p:ph sz="half" idx="2"/>
          </p:nvPr>
        </p:nvSpPr>
        <p:spPr>
          <a:xfrm>
            <a:off x="6172199" y="1825625"/>
            <a:ext cx="5569225" cy="4351338"/>
          </a:xfrm>
        </p:spPr>
        <p:txBody>
          <a:bodyPr/>
          <a:lstStyle/>
          <a:p>
            <a:pPr marL="0" indent="0">
              <a:buNone/>
            </a:pPr>
            <a:r>
              <a:rPr lang="en-US" sz="2400" b="1" dirty="0"/>
              <a:t>git push</a:t>
            </a:r>
            <a:r>
              <a:rPr lang="en-US" sz="2400" dirty="0"/>
              <a:t> </a:t>
            </a:r>
            <a:r>
              <a:rPr lang="ja-JP" altLang="en-US" sz="2400"/>
              <a:t>コマンドは、最後のプッシュまたはクローン以降に変更されていないリモートリポジトリに対してのみ機能します</a:t>
            </a:r>
            <a:endParaRPr lang="en-US" sz="2400" dirty="0"/>
          </a:p>
          <a:p>
            <a:pPr lvl="1"/>
            <a:r>
              <a:rPr lang="ja-JP" altLang="en-US"/>
              <a:t>つまり、リモートリポジトリを変更した人は他にいません</a:t>
            </a:r>
            <a:endParaRPr lang="en-US" altLang="ja-JP" dirty="0"/>
          </a:p>
          <a:p>
            <a:pPr lvl="1"/>
            <a:r>
              <a:rPr lang="ja-JP" altLang="en-US"/>
              <a:t>あなたと別のクローンが同時にあなたの前に上流にプッシュした場合、そのプッシュは正しく拒否されます。</a:t>
            </a:r>
            <a:endParaRPr lang="en-US" altLang="ja-JP" dirty="0"/>
          </a:p>
          <a:p>
            <a:pPr lvl="1"/>
            <a:r>
              <a:rPr lang="ja-JP" altLang="en-US"/>
              <a:t>最初に彼らの仕事をフェッチしてプッシュに含める必要があります</a:t>
            </a:r>
            <a:endParaRPr lang="en-US" dirty="0"/>
          </a:p>
        </p:txBody>
      </p:sp>
      <p:pic>
        <p:nvPicPr>
          <p:cNvPr id="6" name="Picture 5">
            <a:extLst>
              <a:ext uri="{FF2B5EF4-FFF2-40B4-BE49-F238E27FC236}">
                <a16:creationId xmlns:a16="http://schemas.microsoft.com/office/drawing/2014/main" id="{BD09B929-BE9F-0F43-9930-E6E35E5FD95B}"/>
              </a:ext>
            </a:extLst>
          </p:cNvPr>
          <p:cNvPicPr>
            <a:picLocks noChangeAspect="1"/>
          </p:cNvPicPr>
          <p:nvPr/>
        </p:nvPicPr>
        <p:blipFill>
          <a:blip r:embed="rId3"/>
          <a:stretch>
            <a:fillRect/>
          </a:stretch>
        </p:blipFill>
        <p:spPr>
          <a:xfrm>
            <a:off x="0" y="5943600"/>
            <a:ext cx="914400" cy="914400"/>
          </a:xfrm>
          <a:prstGeom prst="rect">
            <a:avLst/>
          </a:prstGeom>
        </p:spPr>
      </p:pic>
    </p:spTree>
    <p:extLst>
      <p:ext uri="{BB962C8B-B14F-4D97-AF65-F5344CB8AC3E}">
        <p14:creationId xmlns:p14="http://schemas.microsoft.com/office/powerpoint/2010/main" val="1096257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536246-2E57-FA4C-97C0-11BE1903D2BC}"/>
              </a:ext>
            </a:extLst>
          </p:cNvPr>
          <p:cNvSpPr>
            <a:spLocks noGrp="1"/>
          </p:cNvSpPr>
          <p:nvPr>
            <p:ph type="title"/>
          </p:nvPr>
        </p:nvSpPr>
        <p:spPr/>
        <p:txBody>
          <a:bodyPr/>
          <a:lstStyle/>
          <a:p>
            <a:pPr algn="ctr"/>
            <a:r>
              <a:rPr lang="ja-JP" altLang="en-US"/>
              <a:t>ハンズオン</a:t>
            </a:r>
            <a:r>
              <a:rPr lang="en-US" dirty="0"/>
              <a:t> B </a:t>
            </a:r>
            <a:r>
              <a:rPr lang="ja-JP" altLang="en-US"/>
              <a:t>レビュー</a:t>
            </a:r>
            <a:endParaRPr lang="en-US" dirty="0"/>
          </a:p>
        </p:txBody>
      </p:sp>
      <p:sp>
        <p:nvSpPr>
          <p:cNvPr id="9" name="Text Placeholder 8">
            <a:extLst>
              <a:ext uri="{FF2B5EF4-FFF2-40B4-BE49-F238E27FC236}">
                <a16:creationId xmlns:a16="http://schemas.microsoft.com/office/drawing/2014/main" id="{5EEF352E-87EB-3F41-A139-F35F7FFB0133}"/>
              </a:ext>
            </a:extLst>
          </p:cNvPr>
          <p:cNvSpPr>
            <a:spLocks noGrp="1"/>
          </p:cNvSpPr>
          <p:nvPr>
            <p:ph type="body" idx="1"/>
          </p:nvPr>
        </p:nvSpPr>
        <p:spPr/>
        <p:txBody>
          <a:bodyPr anchor="ctr">
            <a:normAutofit/>
          </a:bodyPr>
          <a:lstStyle/>
          <a:p>
            <a:r>
              <a:rPr lang="en-US" sz="2400" dirty="0"/>
              <a:t>Git</a:t>
            </a:r>
            <a:r>
              <a:rPr lang="ja-JP" altLang="en-US" sz="2400"/>
              <a:t>での保存</a:t>
            </a:r>
            <a:endParaRPr lang="en-US" sz="2400" dirty="0"/>
          </a:p>
        </p:txBody>
      </p:sp>
      <p:pic>
        <p:nvPicPr>
          <p:cNvPr id="15" name="Content Placeholder 14" descr="A picture containing drawing&#10;&#10;Description automatically generated">
            <a:extLst>
              <a:ext uri="{FF2B5EF4-FFF2-40B4-BE49-F238E27FC236}">
                <a16:creationId xmlns:a16="http://schemas.microsoft.com/office/drawing/2014/main" id="{95F4D702-6CE1-3344-8AD8-B56FA29CD822}"/>
              </a:ext>
            </a:extLst>
          </p:cNvPr>
          <p:cNvPicPr>
            <a:picLocks noGrp="1" noChangeAspect="1"/>
          </p:cNvPicPr>
          <p:nvPr>
            <p:ph sz="half" idx="2"/>
          </p:nvPr>
        </p:nvPicPr>
        <p:blipFill>
          <a:blip r:embed="rId2"/>
          <a:stretch>
            <a:fillRect/>
          </a:stretch>
        </p:blipFill>
        <p:spPr>
          <a:xfrm>
            <a:off x="1437360" y="2755900"/>
            <a:ext cx="2708518" cy="2212975"/>
          </a:xfrm>
        </p:spPr>
      </p:pic>
      <p:sp>
        <p:nvSpPr>
          <p:cNvPr id="11" name="Text Placeholder 10">
            <a:extLst>
              <a:ext uri="{FF2B5EF4-FFF2-40B4-BE49-F238E27FC236}">
                <a16:creationId xmlns:a16="http://schemas.microsoft.com/office/drawing/2014/main" id="{120A6927-576E-7145-9C0B-DEFC1241CF91}"/>
              </a:ext>
            </a:extLst>
          </p:cNvPr>
          <p:cNvSpPr>
            <a:spLocks noGrp="1"/>
          </p:cNvSpPr>
          <p:nvPr>
            <p:ph type="body" idx="13"/>
          </p:nvPr>
        </p:nvSpPr>
        <p:spPr/>
        <p:txBody>
          <a:bodyPr anchor="ctr">
            <a:normAutofit/>
          </a:bodyPr>
          <a:lstStyle/>
          <a:p>
            <a:r>
              <a:rPr lang="en-US" sz="2400" dirty="0"/>
              <a:t>git remote</a:t>
            </a:r>
          </a:p>
        </p:txBody>
      </p:sp>
      <p:sp>
        <p:nvSpPr>
          <p:cNvPr id="5" name="Content Placeholder 4">
            <a:extLst>
              <a:ext uri="{FF2B5EF4-FFF2-40B4-BE49-F238E27FC236}">
                <a16:creationId xmlns:a16="http://schemas.microsoft.com/office/drawing/2014/main" id="{1F225C3C-5957-294E-86FB-F0201A6F7E0A}"/>
              </a:ext>
            </a:extLst>
          </p:cNvPr>
          <p:cNvSpPr>
            <a:spLocks noGrp="1"/>
          </p:cNvSpPr>
          <p:nvPr>
            <p:ph sz="half" idx="14"/>
          </p:nvPr>
        </p:nvSpPr>
        <p:spPr/>
        <p:txBody>
          <a:bodyPr anchor="ctr">
            <a:normAutofit/>
          </a:bodyPr>
          <a:lstStyle/>
          <a:p>
            <a:pPr marL="0" indent="0">
              <a:buNone/>
            </a:pPr>
            <a:r>
              <a:rPr lang="ja-JP" altLang="en-US" sz="2400"/>
              <a:t>ローカルとリモートのリポジトリ間の接続を管理するコマンド</a:t>
            </a:r>
            <a:endParaRPr lang="en-US" sz="2400" dirty="0"/>
          </a:p>
        </p:txBody>
      </p:sp>
      <p:sp>
        <p:nvSpPr>
          <p:cNvPr id="13" name="Text Placeholder 12">
            <a:extLst>
              <a:ext uri="{FF2B5EF4-FFF2-40B4-BE49-F238E27FC236}">
                <a16:creationId xmlns:a16="http://schemas.microsoft.com/office/drawing/2014/main" id="{6AC29264-A1FA-5349-B33F-C2AE1C16773C}"/>
              </a:ext>
            </a:extLst>
          </p:cNvPr>
          <p:cNvSpPr>
            <a:spLocks noGrp="1"/>
          </p:cNvSpPr>
          <p:nvPr>
            <p:ph type="body" idx="15"/>
          </p:nvPr>
        </p:nvSpPr>
        <p:spPr/>
        <p:txBody>
          <a:bodyPr anchor="ctr">
            <a:normAutofit/>
          </a:bodyPr>
          <a:lstStyle/>
          <a:p>
            <a:r>
              <a:rPr lang="en-US" sz="2400" dirty="0"/>
              <a:t>git push</a:t>
            </a:r>
          </a:p>
        </p:txBody>
      </p:sp>
      <p:sp>
        <p:nvSpPr>
          <p:cNvPr id="32" name="Content Placeholder 31">
            <a:extLst>
              <a:ext uri="{FF2B5EF4-FFF2-40B4-BE49-F238E27FC236}">
                <a16:creationId xmlns:a16="http://schemas.microsoft.com/office/drawing/2014/main" id="{02D62584-90D8-AE45-A2A1-919A83F822DC}"/>
              </a:ext>
            </a:extLst>
          </p:cNvPr>
          <p:cNvSpPr>
            <a:spLocks noGrp="1"/>
          </p:cNvSpPr>
          <p:nvPr>
            <p:ph sz="half" idx="16"/>
          </p:nvPr>
        </p:nvSpPr>
        <p:spPr/>
        <p:txBody>
          <a:bodyPr anchor="ctr">
            <a:normAutofit/>
          </a:bodyPr>
          <a:lstStyle/>
          <a:p>
            <a:pPr marL="0" indent="0">
              <a:buNone/>
            </a:pPr>
            <a:r>
              <a:rPr lang="ja-JP" altLang="en-US" sz="2400"/>
              <a:t>ローカルリポジトリをリモートリポジトリにアップロードするコマンド。</a:t>
            </a:r>
            <a:endParaRPr lang="en-US" sz="2400" dirty="0"/>
          </a:p>
        </p:txBody>
      </p:sp>
      <p:pic>
        <p:nvPicPr>
          <p:cNvPr id="7" name="Picture 6">
            <a:extLst>
              <a:ext uri="{FF2B5EF4-FFF2-40B4-BE49-F238E27FC236}">
                <a16:creationId xmlns:a16="http://schemas.microsoft.com/office/drawing/2014/main" id="{346FA378-F1C2-9040-801A-8979E23273F9}"/>
              </a:ext>
            </a:extLst>
          </p:cNvPr>
          <p:cNvPicPr>
            <a:picLocks noChangeAspect="1"/>
          </p:cNvPicPr>
          <p:nvPr/>
        </p:nvPicPr>
        <p:blipFill>
          <a:blip r:embed="rId3"/>
          <a:stretch>
            <a:fillRect/>
          </a:stretch>
        </p:blipFill>
        <p:spPr>
          <a:xfrm>
            <a:off x="1354220" y="5177677"/>
            <a:ext cx="914400" cy="914400"/>
          </a:xfrm>
          <a:prstGeom prst="rect">
            <a:avLst/>
          </a:prstGeom>
        </p:spPr>
      </p:pic>
      <p:pic>
        <p:nvPicPr>
          <p:cNvPr id="16" name="Picture 15">
            <a:extLst>
              <a:ext uri="{FF2B5EF4-FFF2-40B4-BE49-F238E27FC236}">
                <a16:creationId xmlns:a16="http://schemas.microsoft.com/office/drawing/2014/main" id="{DD445324-AB58-7D49-9DEE-ECC0AF4E51CF}"/>
              </a:ext>
            </a:extLst>
          </p:cNvPr>
          <p:cNvPicPr>
            <a:picLocks noChangeAspect="1"/>
          </p:cNvPicPr>
          <p:nvPr/>
        </p:nvPicPr>
        <p:blipFill>
          <a:blip r:embed="rId4"/>
          <a:stretch>
            <a:fillRect/>
          </a:stretch>
        </p:blipFill>
        <p:spPr>
          <a:xfrm>
            <a:off x="8056918" y="5177677"/>
            <a:ext cx="914400" cy="914400"/>
          </a:xfrm>
          <a:prstGeom prst="rect">
            <a:avLst/>
          </a:prstGeom>
        </p:spPr>
      </p:pic>
      <p:pic>
        <p:nvPicPr>
          <p:cNvPr id="17" name="Picture 16">
            <a:extLst>
              <a:ext uri="{FF2B5EF4-FFF2-40B4-BE49-F238E27FC236}">
                <a16:creationId xmlns:a16="http://schemas.microsoft.com/office/drawing/2014/main" id="{A5722DCE-F9C6-4D49-9540-818D59ABF324}"/>
              </a:ext>
            </a:extLst>
          </p:cNvPr>
          <p:cNvPicPr>
            <a:picLocks noChangeAspect="1"/>
          </p:cNvPicPr>
          <p:nvPr/>
        </p:nvPicPr>
        <p:blipFill>
          <a:blip r:embed="rId5"/>
          <a:stretch>
            <a:fillRect/>
          </a:stretch>
        </p:blipFill>
        <p:spPr>
          <a:xfrm>
            <a:off x="4705569" y="5177677"/>
            <a:ext cx="914400" cy="914400"/>
          </a:xfrm>
          <a:prstGeom prst="rect">
            <a:avLst/>
          </a:prstGeom>
        </p:spPr>
      </p:pic>
    </p:spTree>
    <p:extLst>
      <p:ext uri="{BB962C8B-B14F-4D97-AF65-F5344CB8AC3E}">
        <p14:creationId xmlns:p14="http://schemas.microsoft.com/office/powerpoint/2010/main" val="41242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A2985567-AB59-F740-9301-D83FA95A4443}"/>
              </a:ext>
            </a:extLst>
          </p:cNvPr>
          <p:cNvSpPr/>
          <p:nvPr/>
        </p:nvSpPr>
        <p:spPr>
          <a:xfrm>
            <a:off x="174812" y="1825625"/>
            <a:ext cx="5844988" cy="4667250"/>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r>
              <a:rPr lang="en-US" sz="2400" b="1" dirty="0">
                <a:solidFill>
                  <a:schemeClr val="bg1"/>
                </a:solidFill>
                <a:latin typeface="Courier New" panose="02070309020205020404" pitchFamily="49" charset="0"/>
                <a:cs typeface="Courier New" panose="02070309020205020404" pitchFamily="49" charset="0"/>
              </a:rPr>
              <a:t>$ cd Documents</a:t>
            </a:r>
          </a:p>
          <a:p>
            <a:r>
              <a:rPr lang="en-US" sz="2400" b="1" dirty="0">
                <a:solidFill>
                  <a:schemeClr val="bg1"/>
                </a:solidFill>
                <a:latin typeface="Courier New" panose="02070309020205020404" pitchFamily="49" charset="0"/>
                <a:cs typeface="Courier New" panose="02070309020205020404" pitchFamily="49" charset="0"/>
              </a:rPr>
              <a:t>$ </a:t>
            </a:r>
            <a:r>
              <a:rPr lang="en-US" sz="2400" b="1" dirty="0" err="1">
                <a:solidFill>
                  <a:schemeClr val="bg1"/>
                </a:solidFill>
                <a:latin typeface="Courier New" panose="02070309020205020404" pitchFamily="49" charset="0"/>
                <a:cs typeface="Courier New" panose="02070309020205020404" pitchFamily="49" charset="0"/>
              </a:rPr>
              <a:t>mkdir</a:t>
            </a:r>
            <a:r>
              <a:rPr lang="en-US" sz="2400" b="1" dirty="0">
                <a:solidFill>
                  <a:schemeClr val="bg1"/>
                </a:solidFill>
                <a:latin typeface="Courier New" panose="02070309020205020404" pitchFamily="49" charset="0"/>
                <a:cs typeface="Courier New" panose="02070309020205020404" pitchFamily="49" charset="0"/>
              </a:rPr>
              <a:t> </a:t>
            </a:r>
            <a:r>
              <a:rPr lang="en-US" sz="2400" b="1" dirty="0" err="1">
                <a:solidFill>
                  <a:schemeClr val="bg1"/>
                </a:solidFill>
                <a:latin typeface="Courier New" panose="02070309020205020404" pitchFamily="49" charset="0"/>
                <a:cs typeface="Courier New" panose="02070309020205020404" pitchFamily="49" charset="0"/>
              </a:rPr>
              <a:t>Kintone_Dojo</a:t>
            </a:r>
            <a:endParaRPr lang="en-US" sz="2400" b="1" dirty="0">
              <a:solidFill>
                <a:schemeClr val="bg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 cd </a:t>
            </a:r>
            <a:r>
              <a:rPr lang="en-US" sz="2400" b="1" dirty="0" err="1">
                <a:solidFill>
                  <a:schemeClr val="bg1"/>
                </a:solidFill>
                <a:latin typeface="Courier New" panose="02070309020205020404" pitchFamily="49" charset="0"/>
                <a:cs typeface="Courier New" panose="02070309020205020404" pitchFamily="49" charset="0"/>
              </a:rPr>
              <a:t>Kintone_Dojo</a:t>
            </a:r>
            <a:endParaRPr lang="en-US" sz="2400" b="1" dirty="0">
              <a:solidFill>
                <a:schemeClr val="bg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 git </a:t>
            </a:r>
            <a:r>
              <a:rPr lang="en-US" sz="2400" b="1" dirty="0" err="1">
                <a:solidFill>
                  <a:schemeClr val="bg1"/>
                </a:solidFill>
                <a:latin typeface="Courier New" panose="02070309020205020404" pitchFamily="49" charset="0"/>
                <a:cs typeface="Courier New" panose="02070309020205020404" pitchFamily="49" charset="0"/>
              </a:rPr>
              <a:t>init</a:t>
            </a:r>
            <a:endParaRPr lang="en-US" sz="2400" b="1" dirty="0">
              <a:solidFill>
                <a:schemeClr val="bg1"/>
              </a:solidFill>
              <a:latin typeface="Courier New" panose="02070309020205020404" pitchFamily="49" charset="0"/>
              <a:cs typeface="Courier New" panose="02070309020205020404" pitchFamily="49" charset="0"/>
            </a:endParaRPr>
          </a:p>
          <a:p>
            <a:r>
              <a:rPr lang="en-US" sz="2400" b="1" i="1" dirty="0">
                <a:solidFill>
                  <a:schemeClr val="bg1"/>
                </a:solidFill>
                <a:latin typeface="Courier New" panose="02070309020205020404" pitchFamily="49" charset="0"/>
                <a:cs typeface="Courier New" panose="02070309020205020404" pitchFamily="49" charset="0"/>
              </a:rPr>
              <a:t>Initialized empty Git repository in /Users/g001494/Documents/</a:t>
            </a:r>
            <a:r>
              <a:rPr lang="en-US" sz="2400" b="1" i="1" dirty="0" err="1">
                <a:solidFill>
                  <a:schemeClr val="bg1"/>
                </a:solidFill>
                <a:latin typeface="Courier New" panose="02070309020205020404" pitchFamily="49" charset="0"/>
                <a:cs typeface="Courier New" panose="02070309020205020404" pitchFamily="49" charset="0"/>
              </a:rPr>
              <a:t>Kintone_Dojo</a:t>
            </a:r>
            <a:r>
              <a:rPr lang="en-US" sz="2400" b="1" i="1" dirty="0">
                <a:solidFill>
                  <a:schemeClr val="bg1"/>
                </a:solidFill>
                <a:latin typeface="Courier New" panose="02070309020205020404" pitchFamily="49" charset="0"/>
                <a:cs typeface="Courier New" panose="02070309020205020404" pitchFamily="49" charset="0"/>
              </a:rPr>
              <a:t>/.git/</a:t>
            </a:r>
          </a:p>
          <a:p>
            <a:endParaRPr lang="en-US" sz="2400" b="1" dirty="0">
              <a:solidFill>
                <a:schemeClr val="bg1"/>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ja-JP" altLang="en-US"/>
              <a:t>ローカル</a:t>
            </a:r>
            <a:r>
              <a:rPr lang="en-US" dirty="0"/>
              <a:t>Git</a:t>
            </a:r>
            <a:r>
              <a:rPr lang="ja-JP" altLang="en-US"/>
              <a:t>リポジトリを作成する</a:t>
            </a:r>
            <a:endParaRPr lang="en-US" dirty="0"/>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sz="half" idx="2"/>
          </p:nvPr>
        </p:nvSpPr>
        <p:spPr>
          <a:xfrm>
            <a:off x="6322325" y="1825625"/>
            <a:ext cx="5537579" cy="4351338"/>
          </a:xfrm>
        </p:spPr>
        <p:txBody>
          <a:bodyPr>
            <a:normAutofit/>
          </a:bodyPr>
          <a:lstStyle/>
          <a:p>
            <a:r>
              <a:rPr lang="en-US" altLang="ja-JP" sz="2400" dirty="0"/>
              <a:t>Document</a:t>
            </a:r>
            <a:r>
              <a:rPr lang="ja-JP" altLang="en-US" sz="2400"/>
              <a:t>ディレクトリに移動し、</a:t>
            </a:r>
            <a:r>
              <a:rPr lang="en-US" sz="2400" b="1" dirty="0"/>
              <a:t> </a:t>
            </a:r>
            <a:r>
              <a:rPr lang="en-US" sz="2400" b="1" dirty="0" err="1"/>
              <a:t>kintone_dojo</a:t>
            </a:r>
            <a:r>
              <a:rPr lang="ja-JP" altLang="en-US" sz="2400"/>
              <a:t>という名前のディレクトリを作成します</a:t>
            </a:r>
            <a:endParaRPr lang="en-US" sz="2400" b="1" dirty="0"/>
          </a:p>
          <a:p>
            <a:pPr lvl="1"/>
            <a:r>
              <a:rPr lang="en-US" sz="2000" dirty="0"/>
              <a:t>$ </a:t>
            </a:r>
            <a:r>
              <a:rPr lang="en-US" sz="2000" dirty="0" err="1"/>
              <a:t>pwd</a:t>
            </a:r>
            <a:r>
              <a:rPr lang="en-US" sz="2000" dirty="0"/>
              <a:t> ~/Documents/</a:t>
            </a:r>
            <a:r>
              <a:rPr lang="en-US" sz="2000" dirty="0" err="1"/>
              <a:t>Kintone_Dojo</a:t>
            </a:r>
            <a:endParaRPr lang="en-US" sz="2000" dirty="0"/>
          </a:p>
          <a:p>
            <a:pPr lvl="1"/>
            <a:endParaRPr lang="en-US" sz="2000" dirty="0"/>
          </a:p>
          <a:p>
            <a:r>
              <a:rPr lang="en-US" sz="2400" dirty="0"/>
              <a:t>Git </a:t>
            </a:r>
            <a:r>
              <a:rPr lang="en-US" sz="2400" dirty="0" err="1"/>
              <a:t>init</a:t>
            </a:r>
            <a:r>
              <a:rPr lang="ja-JP" altLang="en-US" sz="2400"/>
              <a:t>コマンドで</a:t>
            </a:r>
            <a:r>
              <a:rPr lang="en-US" sz="2400" dirty="0"/>
              <a:t>git</a:t>
            </a:r>
            <a:r>
              <a:rPr lang="ja-JP" altLang="en-US" sz="2400"/>
              <a:t>リポジトリを初期化します。</a:t>
            </a:r>
            <a:endParaRPr lang="en-US" altLang="ja-JP" sz="2400" dirty="0"/>
          </a:p>
          <a:p>
            <a:endParaRPr lang="en-US" altLang="ja-JP" sz="2400" dirty="0"/>
          </a:p>
          <a:p>
            <a:r>
              <a:rPr lang="ja-JP" altLang="en-US" sz="2400"/>
              <a:t>リポジトリは、</a:t>
            </a:r>
            <a:r>
              <a:rPr lang="en-US" sz="2400" dirty="0"/>
              <a:t>Repo</a:t>
            </a:r>
            <a:r>
              <a:rPr lang="ja-JP" altLang="en-US" sz="2400"/>
              <a:t>と短縮されて呼ばれることもあります</a:t>
            </a:r>
            <a:endParaRPr lang="en-US" sz="2400" dirty="0"/>
          </a:p>
        </p:txBody>
      </p:sp>
    </p:spTree>
    <p:extLst>
      <p:ext uri="{BB962C8B-B14F-4D97-AF65-F5344CB8AC3E}">
        <p14:creationId xmlns:p14="http://schemas.microsoft.com/office/powerpoint/2010/main" val="4181990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A2985567-AB59-F740-9301-D83FA95A4443}"/>
              </a:ext>
            </a:extLst>
          </p:cNvPr>
          <p:cNvSpPr/>
          <p:nvPr/>
        </p:nvSpPr>
        <p:spPr>
          <a:xfrm>
            <a:off x="174812" y="1825625"/>
            <a:ext cx="5844988" cy="1325563"/>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r>
              <a:rPr lang="en-US" sz="2400" b="1" dirty="0">
                <a:solidFill>
                  <a:schemeClr val="bg1"/>
                </a:solidFill>
                <a:latin typeface="Courier New" panose="02070309020205020404" pitchFamily="49" charset="0"/>
                <a:cs typeface="Courier New" panose="02070309020205020404" pitchFamily="49" charset="0"/>
              </a:rPr>
              <a:t>$ touch </a:t>
            </a:r>
            <a:r>
              <a:rPr lang="en-US" sz="2400" b="1" dirty="0" err="1">
                <a:solidFill>
                  <a:schemeClr val="bg1"/>
                </a:solidFill>
                <a:latin typeface="Courier New" panose="02070309020205020404" pitchFamily="49" charset="0"/>
                <a:cs typeface="Courier New" panose="02070309020205020404" pitchFamily="49" charset="0"/>
              </a:rPr>
              <a:t>README.md</a:t>
            </a:r>
            <a:endParaRPr lang="en-US" sz="2400" b="1" dirty="0">
              <a:solidFill>
                <a:schemeClr val="bg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 code .</a:t>
            </a:r>
          </a:p>
        </p:txBody>
      </p:sp>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normAutofit/>
          </a:bodyPr>
          <a:lstStyle/>
          <a:p>
            <a:r>
              <a:rPr lang="en-US" dirty="0" err="1"/>
              <a:t>README.md</a:t>
            </a:r>
            <a:r>
              <a:rPr lang="ja-JP" altLang="en-US"/>
              <a:t>ファイルの追加</a:t>
            </a:r>
            <a:endParaRPr lang="en-US" dirty="0"/>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sz="half" idx="2"/>
          </p:nvPr>
        </p:nvSpPr>
        <p:spPr>
          <a:xfrm>
            <a:off x="6172200" y="1825625"/>
            <a:ext cx="5419578" cy="4351338"/>
          </a:xfrm>
        </p:spPr>
        <p:txBody>
          <a:bodyPr>
            <a:normAutofit/>
          </a:bodyPr>
          <a:lstStyle/>
          <a:p>
            <a:r>
              <a:rPr lang="en-US" sz="2400" dirty="0" err="1"/>
              <a:t>README.md</a:t>
            </a:r>
            <a:r>
              <a:rPr lang="ja-JP" altLang="en-US" sz="2400"/>
              <a:t>ファイルを作成します</a:t>
            </a:r>
            <a:endParaRPr lang="en-US" altLang="ja-JP" sz="2400" dirty="0"/>
          </a:p>
          <a:p>
            <a:endParaRPr lang="ja-JP" altLang="en-US" sz="2400"/>
          </a:p>
          <a:p>
            <a:r>
              <a:rPr lang="en-US" sz="2400" dirty="0"/>
              <a:t>VS Code</a:t>
            </a:r>
            <a:r>
              <a:rPr lang="ja-JP" altLang="en-US" sz="2400"/>
              <a:t>で</a:t>
            </a:r>
            <a:r>
              <a:rPr lang="en-US" altLang="ja-JP" sz="2400" dirty="0" err="1"/>
              <a:t>k</a:t>
            </a:r>
            <a:r>
              <a:rPr lang="en-US" sz="2400" dirty="0" err="1"/>
              <a:t>intone_dojo</a:t>
            </a:r>
            <a:r>
              <a:rPr lang="ja-JP" altLang="en-US" sz="2400"/>
              <a:t>ディレクトリを開きます</a:t>
            </a:r>
          </a:p>
          <a:p>
            <a:pPr lvl="1"/>
            <a:r>
              <a:rPr lang="en-US" altLang="ja-JP" sz="2000" dirty="0"/>
              <a:t>code</a:t>
            </a:r>
            <a:r>
              <a:rPr lang="ja-JP" altLang="en-US" sz="2000"/>
              <a:t>コマンドの設定については付録を参照してください</a:t>
            </a:r>
            <a:endParaRPr lang="en-US" altLang="ja-JP" sz="2000" dirty="0"/>
          </a:p>
          <a:p>
            <a:pPr lvl="1"/>
            <a:endParaRPr lang="ja-JP" altLang="en-US" sz="2000"/>
          </a:p>
          <a:p>
            <a:r>
              <a:rPr lang="en-US" altLang="ja-JP" sz="2400" dirty="0" err="1"/>
              <a:t>README.md</a:t>
            </a:r>
            <a:r>
              <a:rPr lang="ja-JP" altLang="en-US" sz="2400"/>
              <a:t>ファイルにリポジトリの説明を追加します。</a:t>
            </a:r>
            <a:endParaRPr lang="en-US" sz="2400" dirty="0"/>
          </a:p>
        </p:txBody>
      </p:sp>
      <p:pic>
        <p:nvPicPr>
          <p:cNvPr id="4" name="Picture 3" descr="A screenshot of a cell phone&#10;&#10;Description automatically generated">
            <a:extLst>
              <a:ext uri="{FF2B5EF4-FFF2-40B4-BE49-F238E27FC236}">
                <a16:creationId xmlns:a16="http://schemas.microsoft.com/office/drawing/2014/main" id="{10CB8719-7630-AD48-950B-9169EB76C450}"/>
              </a:ext>
            </a:extLst>
          </p:cNvPr>
          <p:cNvPicPr>
            <a:picLocks noChangeAspect="1"/>
          </p:cNvPicPr>
          <p:nvPr/>
        </p:nvPicPr>
        <p:blipFill>
          <a:blip r:embed="rId3"/>
          <a:stretch>
            <a:fillRect/>
          </a:stretch>
        </p:blipFill>
        <p:spPr>
          <a:xfrm>
            <a:off x="0" y="3601328"/>
            <a:ext cx="6097777" cy="3256671"/>
          </a:xfrm>
          <a:prstGeom prst="rect">
            <a:avLst/>
          </a:prstGeom>
        </p:spPr>
      </p:pic>
    </p:spTree>
    <p:extLst>
      <p:ext uri="{BB962C8B-B14F-4D97-AF65-F5344CB8AC3E}">
        <p14:creationId xmlns:p14="http://schemas.microsoft.com/office/powerpoint/2010/main" val="329337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A2985567-AB59-F740-9301-D83FA95A4443}"/>
              </a:ext>
            </a:extLst>
          </p:cNvPr>
          <p:cNvSpPr/>
          <p:nvPr/>
        </p:nvSpPr>
        <p:spPr>
          <a:xfrm>
            <a:off x="174812" y="1825626"/>
            <a:ext cx="5843016" cy="731520"/>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pPr marL="233363"/>
            <a:r>
              <a:rPr lang="en-US" sz="2400" b="1" dirty="0">
                <a:solidFill>
                  <a:schemeClr val="bg1"/>
                </a:solidFill>
                <a:latin typeface="Courier New" panose="02070309020205020404" pitchFamily="49" charset="0"/>
                <a:cs typeface="Courier New" panose="02070309020205020404" pitchFamily="49" charset="0"/>
              </a:rPr>
              <a:t>$ git status</a:t>
            </a:r>
          </a:p>
        </p:txBody>
      </p:sp>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en-US" dirty="0"/>
              <a:t>Git</a:t>
            </a:r>
            <a:r>
              <a:rPr lang="ja-JP" altLang="en-US"/>
              <a:t>のステータスを確認する</a:t>
            </a:r>
            <a:endParaRPr lang="en-US" dirty="0"/>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sz="half" idx="2"/>
          </p:nvPr>
        </p:nvSpPr>
        <p:spPr>
          <a:xfrm>
            <a:off x="6172199" y="1825625"/>
            <a:ext cx="5843015" cy="4351338"/>
          </a:xfrm>
        </p:spPr>
        <p:txBody>
          <a:bodyPr/>
          <a:lstStyle/>
          <a:p>
            <a:pPr marL="0" indent="0">
              <a:buNone/>
            </a:pPr>
            <a:r>
              <a:rPr lang="en-US" b="1" dirty="0"/>
              <a:t>git status</a:t>
            </a:r>
            <a:r>
              <a:rPr lang="ja-JP" altLang="en-US"/>
              <a:t>コマンド</a:t>
            </a:r>
            <a:endParaRPr lang="en-US" altLang="ja-JP" dirty="0"/>
          </a:p>
          <a:p>
            <a:pPr lvl="1"/>
            <a:r>
              <a:rPr lang="ja-JP" altLang="en-US"/>
              <a:t>作業ディレクトリとステージングエリアを表示します</a:t>
            </a:r>
            <a:endParaRPr lang="en-US" altLang="ja-JP" dirty="0"/>
          </a:p>
          <a:p>
            <a:pPr lvl="1"/>
            <a:r>
              <a:rPr lang="en-US" altLang="ja-JP" b="1" dirty="0"/>
              <a:t>Changes to be committed: </a:t>
            </a:r>
            <a:r>
              <a:rPr lang="ja-JP" altLang="en-US"/>
              <a:t>どのファイルに変更が加えられているのか確認できます</a:t>
            </a:r>
            <a:endParaRPr lang="en-US" altLang="ja-JP" dirty="0"/>
          </a:p>
          <a:p>
            <a:pPr lvl="1"/>
            <a:r>
              <a:rPr lang="en-US" altLang="ja-JP" b="1" dirty="0"/>
              <a:t>Untracked files: </a:t>
            </a:r>
            <a:r>
              <a:rPr lang="ja-JP" altLang="en-US"/>
              <a:t>どのファイルは</a:t>
            </a:r>
            <a:r>
              <a:rPr lang="en-US" altLang="ja-JP" dirty="0"/>
              <a:t>git</a:t>
            </a:r>
            <a:r>
              <a:rPr lang="ja-JP" altLang="en-US"/>
              <a:t>で追跡していないのかを確認できます</a:t>
            </a:r>
            <a:endParaRPr lang="en-US" altLang="ja-JP" dirty="0"/>
          </a:p>
          <a:p>
            <a:pPr lvl="3"/>
            <a:endParaRPr lang="ja-JP" altLang="en-US"/>
          </a:p>
          <a:p>
            <a:pPr marL="0" indent="0">
              <a:buNone/>
            </a:pPr>
            <a:r>
              <a:rPr lang="ja-JP" altLang="en-US"/>
              <a:t>画像を確認すると、</a:t>
            </a:r>
            <a:r>
              <a:rPr lang="en-US" dirty="0" err="1"/>
              <a:t>README.md</a:t>
            </a:r>
            <a:r>
              <a:rPr lang="ja-JP" altLang="en-US"/>
              <a:t>を追跡する必要があることがわかります。</a:t>
            </a:r>
            <a:endParaRPr lang="en-US" dirty="0"/>
          </a:p>
        </p:txBody>
      </p:sp>
      <p:pic>
        <p:nvPicPr>
          <p:cNvPr id="9" name="Picture 8" descr="A screenshot of a cell phone&#10;&#10;Description automatically generated">
            <a:extLst>
              <a:ext uri="{FF2B5EF4-FFF2-40B4-BE49-F238E27FC236}">
                <a16:creationId xmlns:a16="http://schemas.microsoft.com/office/drawing/2014/main" id="{38A0C9C3-1339-5D42-B405-D72D93DA9E60}"/>
              </a:ext>
            </a:extLst>
          </p:cNvPr>
          <p:cNvPicPr>
            <a:picLocks noChangeAspect="1"/>
          </p:cNvPicPr>
          <p:nvPr/>
        </p:nvPicPr>
        <p:blipFill>
          <a:blip r:embed="rId3"/>
          <a:stretch>
            <a:fillRect/>
          </a:stretch>
        </p:blipFill>
        <p:spPr>
          <a:xfrm>
            <a:off x="174811" y="3137604"/>
            <a:ext cx="5843015" cy="3039359"/>
          </a:xfrm>
          <a:prstGeom prst="rect">
            <a:avLst/>
          </a:prstGeom>
        </p:spPr>
      </p:pic>
    </p:spTree>
    <p:extLst>
      <p:ext uri="{BB962C8B-B14F-4D97-AF65-F5344CB8AC3E}">
        <p14:creationId xmlns:p14="http://schemas.microsoft.com/office/powerpoint/2010/main" val="74174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ja-JP" altLang="en-US"/>
              <a:t>ステージングエリアにファイルを追加</a:t>
            </a:r>
            <a:endParaRPr lang="en-US" dirty="0"/>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sz="half" idx="2"/>
          </p:nvPr>
        </p:nvSpPr>
        <p:spPr>
          <a:xfrm>
            <a:off x="6172200" y="1825625"/>
            <a:ext cx="5372100" cy="4351338"/>
          </a:xfrm>
        </p:spPr>
        <p:txBody>
          <a:bodyPr>
            <a:normAutofit/>
          </a:bodyPr>
          <a:lstStyle/>
          <a:p>
            <a:pPr marL="0" indent="0">
              <a:buNone/>
            </a:pPr>
            <a:r>
              <a:rPr lang="en-US" b="1" dirty="0"/>
              <a:t>git add</a:t>
            </a:r>
            <a:r>
              <a:rPr lang="en-US" dirty="0"/>
              <a:t> </a:t>
            </a:r>
            <a:r>
              <a:rPr lang="en-US" b="1" dirty="0"/>
              <a:t>&lt;file/folder&gt;</a:t>
            </a:r>
          </a:p>
          <a:p>
            <a:pPr lvl="1"/>
            <a:r>
              <a:rPr lang="ja-JP" altLang="en-US"/>
              <a:t>ファイル</a:t>
            </a:r>
            <a:r>
              <a:rPr lang="en-US" altLang="ja-JP" dirty="0"/>
              <a:t>/</a:t>
            </a:r>
            <a:r>
              <a:rPr lang="ja-JP" altLang="en-US"/>
              <a:t>フォルダーをステージングエリアに追加するコマンド</a:t>
            </a:r>
          </a:p>
          <a:p>
            <a:pPr marL="0" indent="0">
              <a:buNone/>
            </a:pPr>
            <a:endParaRPr lang="en-US" altLang="ja-JP" sz="2400" dirty="0"/>
          </a:p>
          <a:p>
            <a:pPr marL="0" indent="0">
              <a:buNone/>
            </a:pPr>
            <a:r>
              <a:rPr lang="ja-JP" altLang="en-US"/>
              <a:t>現在</a:t>
            </a:r>
            <a:r>
              <a:rPr lang="en-US" dirty="0"/>
              <a:t>README.md</a:t>
            </a:r>
            <a:r>
              <a:rPr lang="ja-JP" altLang="en-US"/>
              <a:t>はステージングエリアに存在します</a:t>
            </a:r>
            <a:endParaRPr lang="en-US" altLang="ja-JP" dirty="0"/>
          </a:p>
        </p:txBody>
      </p:sp>
      <p:sp>
        <p:nvSpPr>
          <p:cNvPr id="8" name="Content Placeholder 7">
            <a:extLst>
              <a:ext uri="{FF2B5EF4-FFF2-40B4-BE49-F238E27FC236}">
                <a16:creationId xmlns:a16="http://schemas.microsoft.com/office/drawing/2014/main" id="{2F3C5943-D455-7141-AF74-172B2E678851}"/>
              </a:ext>
            </a:extLst>
          </p:cNvPr>
          <p:cNvSpPr>
            <a:spLocks noGrp="1"/>
          </p:cNvSpPr>
          <p:nvPr>
            <p:ph sz="half" idx="1"/>
          </p:nvPr>
        </p:nvSpPr>
        <p:spPr>
          <a:xfrm>
            <a:off x="461010" y="1825625"/>
            <a:ext cx="5181600" cy="4351338"/>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pPr marL="4763" indent="0">
              <a:buNone/>
            </a:pPr>
            <a:r>
              <a:rPr lang="en-US" sz="2400" b="1" dirty="0">
                <a:solidFill>
                  <a:schemeClr val="bg1"/>
                </a:solidFill>
                <a:latin typeface="Courier New" panose="02070309020205020404" pitchFamily="49" charset="0"/>
                <a:cs typeface="Courier New" panose="02070309020205020404" pitchFamily="49" charset="0"/>
              </a:rPr>
              <a:t>$ git add README.md</a:t>
            </a:r>
          </a:p>
          <a:p>
            <a:pPr marL="4763" indent="0">
              <a:buNone/>
            </a:pPr>
            <a:r>
              <a:rPr lang="en-US" sz="2400" b="1" dirty="0">
                <a:solidFill>
                  <a:schemeClr val="bg1"/>
                </a:solidFill>
                <a:latin typeface="Courier New" panose="02070309020205020404" pitchFamily="49" charset="0"/>
                <a:cs typeface="Courier New" panose="02070309020205020404" pitchFamily="49" charset="0"/>
              </a:rPr>
              <a:t>$ git status</a:t>
            </a:r>
          </a:p>
          <a:p>
            <a:pPr marL="461963" lvl="1" indent="0">
              <a:buNone/>
            </a:pPr>
            <a:r>
              <a:rPr lang="en-US" sz="2000" b="1" dirty="0">
                <a:solidFill>
                  <a:schemeClr val="bg1"/>
                </a:solidFill>
                <a:latin typeface="Courier New" panose="02070309020205020404" pitchFamily="49" charset="0"/>
                <a:cs typeface="Courier New" panose="02070309020205020404" pitchFamily="49" charset="0"/>
              </a:rPr>
              <a:t>On branch master</a:t>
            </a:r>
          </a:p>
          <a:p>
            <a:pPr marL="461963" lvl="1" indent="0">
              <a:buNone/>
            </a:pPr>
            <a:r>
              <a:rPr lang="en-US" sz="2000" b="1" dirty="0">
                <a:solidFill>
                  <a:schemeClr val="bg1"/>
                </a:solidFill>
                <a:latin typeface="Courier New" panose="02070309020205020404" pitchFamily="49" charset="0"/>
                <a:cs typeface="Courier New" panose="02070309020205020404" pitchFamily="49" charset="0"/>
              </a:rPr>
              <a:t>No commits yet</a:t>
            </a:r>
          </a:p>
          <a:p>
            <a:pPr marL="461963" lvl="1" indent="0">
              <a:buNone/>
            </a:pPr>
            <a:r>
              <a:rPr lang="en-US" sz="2000" b="1" dirty="0">
                <a:solidFill>
                  <a:schemeClr val="bg1"/>
                </a:solidFill>
                <a:latin typeface="Courier New" panose="02070309020205020404" pitchFamily="49" charset="0"/>
                <a:cs typeface="Courier New" panose="02070309020205020404" pitchFamily="49" charset="0"/>
              </a:rPr>
              <a:t>Changes to be committed:</a:t>
            </a:r>
          </a:p>
          <a:p>
            <a:pPr marL="461963" lvl="1" indent="0">
              <a:buNone/>
            </a:pPr>
            <a:r>
              <a:rPr lang="en-US" sz="2000" b="1" dirty="0">
                <a:solidFill>
                  <a:schemeClr val="bg1"/>
                </a:solidFill>
                <a:latin typeface="Courier New" panose="02070309020205020404" pitchFamily="49" charset="0"/>
                <a:cs typeface="Courier New" panose="02070309020205020404" pitchFamily="49" charset="0"/>
              </a:rPr>
              <a:t>  (use "git rm --cached &lt;file&gt;…" to unstage)</a:t>
            </a:r>
          </a:p>
          <a:p>
            <a:pPr marL="461963" lvl="1" indent="0">
              <a:buNone/>
            </a:pPr>
            <a:r>
              <a:rPr lang="en-US" sz="2000" b="1" dirty="0">
                <a:solidFill>
                  <a:schemeClr val="accent6"/>
                </a:solidFill>
                <a:latin typeface="Courier New" panose="02070309020205020404" pitchFamily="49" charset="0"/>
                <a:cs typeface="Courier New" panose="02070309020205020404" pitchFamily="49" charset="0"/>
              </a:rPr>
              <a:t>  new file: README.md</a:t>
            </a:r>
          </a:p>
        </p:txBody>
      </p:sp>
    </p:spTree>
    <p:extLst>
      <p:ext uri="{BB962C8B-B14F-4D97-AF65-F5344CB8AC3E}">
        <p14:creationId xmlns:p14="http://schemas.microsoft.com/office/powerpoint/2010/main" val="187727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A2985567-AB59-F740-9301-D83FA95A4443}"/>
              </a:ext>
            </a:extLst>
          </p:cNvPr>
          <p:cNvSpPr/>
          <p:nvPr/>
        </p:nvSpPr>
        <p:spPr>
          <a:xfrm>
            <a:off x="174812" y="1825626"/>
            <a:ext cx="5843016" cy="1831974"/>
          </a:xfrm>
          <a:prstGeom prst="roundRect">
            <a:avLst/>
          </a:prstGeom>
          <a:solidFill>
            <a:srgbClr val="221E1F"/>
          </a:solidFill>
        </p:spPr>
        <p:style>
          <a:lnRef idx="2">
            <a:schemeClr val="dk1"/>
          </a:lnRef>
          <a:fillRef idx="1">
            <a:schemeClr val="lt1"/>
          </a:fillRef>
          <a:effectRef idx="0">
            <a:schemeClr val="dk1"/>
          </a:effectRef>
          <a:fontRef idx="minor">
            <a:schemeClr val="dk1"/>
          </a:fontRef>
        </p:style>
        <p:txBody>
          <a:bodyPr rtlCol="0" anchor="ctr"/>
          <a:lstStyle/>
          <a:p>
            <a:pPr marL="233363"/>
            <a:r>
              <a:rPr lang="en-US" sz="2400" b="1" dirty="0">
                <a:solidFill>
                  <a:schemeClr val="bg1"/>
                </a:solidFill>
                <a:latin typeface="Courier New" panose="02070309020205020404" pitchFamily="49" charset="0"/>
                <a:cs typeface="Courier New" panose="02070309020205020404" pitchFamily="49" charset="0"/>
              </a:rPr>
              <a:t>$ git commit -m "First version of README file"</a:t>
            </a:r>
          </a:p>
          <a:p>
            <a:pPr marL="233363"/>
            <a:endParaRPr lang="en-US" sz="2400" b="1" dirty="0">
              <a:solidFill>
                <a:schemeClr val="bg1"/>
              </a:solidFill>
              <a:latin typeface="Courier New" panose="02070309020205020404" pitchFamily="49" charset="0"/>
              <a:cs typeface="Courier New" panose="02070309020205020404" pitchFamily="49" charset="0"/>
            </a:endParaRPr>
          </a:p>
          <a:p>
            <a:pPr marL="233363"/>
            <a:r>
              <a:rPr lang="en-US" sz="2400" b="1" dirty="0">
                <a:solidFill>
                  <a:schemeClr val="bg1"/>
                </a:solidFill>
                <a:latin typeface="Courier New" panose="02070309020205020404" pitchFamily="49" charset="0"/>
                <a:cs typeface="Courier New" panose="02070309020205020404" pitchFamily="49" charset="0"/>
              </a:rPr>
              <a:t>$ git status</a:t>
            </a:r>
          </a:p>
        </p:txBody>
      </p:sp>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en-US" dirty="0"/>
              <a:t>Git</a:t>
            </a:r>
            <a:r>
              <a:rPr lang="ja-JP" altLang="en-US"/>
              <a:t>リポジトリにファイルを追加</a:t>
            </a:r>
            <a:endParaRPr lang="en-US" dirty="0"/>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sz="half" idx="2"/>
          </p:nvPr>
        </p:nvSpPr>
        <p:spPr/>
        <p:txBody>
          <a:bodyPr/>
          <a:lstStyle/>
          <a:p>
            <a:pPr marL="0" indent="0">
              <a:buNone/>
            </a:pPr>
            <a:r>
              <a:rPr lang="en-US" b="1" dirty="0"/>
              <a:t>git commit -m "message" </a:t>
            </a:r>
          </a:p>
          <a:p>
            <a:pPr lvl="1"/>
            <a:r>
              <a:rPr lang="ja-JP" altLang="en-US"/>
              <a:t>ファイル</a:t>
            </a:r>
            <a:r>
              <a:rPr lang="en-US" altLang="ja-JP" dirty="0"/>
              <a:t>/</a:t>
            </a:r>
            <a:r>
              <a:rPr lang="ja-JP" altLang="en-US"/>
              <a:t>フォルダをリポジトリに追加するコマンド</a:t>
            </a:r>
            <a:endParaRPr lang="en-US" altLang="ja-JP" dirty="0"/>
          </a:p>
          <a:p>
            <a:pPr lvl="1"/>
            <a:endParaRPr lang="en-US" b="1" dirty="0"/>
          </a:p>
          <a:p>
            <a:pPr marL="0" indent="0">
              <a:buNone/>
            </a:pPr>
            <a:r>
              <a:rPr lang="en-US" dirty="0" err="1"/>
              <a:t>README.md</a:t>
            </a:r>
            <a:r>
              <a:rPr lang="ja-JP" altLang="en-US"/>
              <a:t>がリポジトリに追加されました</a:t>
            </a:r>
            <a:r>
              <a:rPr lang="en-US" altLang="ja-JP" dirty="0"/>
              <a:t>!!</a:t>
            </a:r>
            <a:endParaRPr lang="en-US" dirty="0"/>
          </a:p>
          <a:p>
            <a:pPr lvl="1"/>
            <a:r>
              <a:rPr lang="en-US" b="1" dirty="0" err="1"/>
              <a:t>README.md</a:t>
            </a:r>
            <a:r>
              <a:rPr lang="ja-JP" altLang="en-US" b="1"/>
              <a:t>が</a:t>
            </a:r>
            <a:r>
              <a:rPr lang="en-US" b="1" dirty="0"/>
              <a:t>master</a:t>
            </a:r>
            <a:r>
              <a:rPr lang="ja-JP" altLang="en-US"/>
              <a:t>ブランチに追加されたことが分かります</a:t>
            </a:r>
            <a:endParaRPr lang="en-US" dirty="0"/>
          </a:p>
        </p:txBody>
      </p:sp>
      <p:pic>
        <p:nvPicPr>
          <p:cNvPr id="5" name="Picture 4" descr="A screenshot of a cell phone&#10;&#10;Description automatically generated">
            <a:extLst>
              <a:ext uri="{FF2B5EF4-FFF2-40B4-BE49-F238E27FC236}">
                <a16:creationId xmlns:a16="http://schemas.microsoft.com/office/drawing/2014/main" id="{A3CD0ECE-C87C-6744-979A-0B862C2657AC}"/>
              </a:ext>
            </a:extLst>
          </p:cNvPr>
          <p:cNvPicPr>
            <a:picLocks noChangeAspect="1"/>
          </p:cNvPicPr>
          <p:nvPr/>
        </p:nvPicPr>
        <p:blipFill>
          <a:blip r:embed="rId3"/>
          <a:stretch>
            <a:fillRect/>
          </a:stretch>
        </p:blipFill>
        <p:spPr>
          <a:xfrm>
            <a:off x="174813" y="3956087"/>
            <a:ext cx="5843016" cy="2220875"/>
          </a:xfrm>
          <a:prstGeom prst="rect">
            <a:avLst/>
          </a:prstGeom>
        </p:spPr>
      </p:pic>
    </p:spTree>
    <p:extLst>
      <p:ext uri="{BB962C8B-B14F-4D97-AF65-F5344CB8AC3E}">
        <p14:creationId xmlns:p14="http://schemas.microsoft.com/office/powerpoint/2010/main" val="395939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56F8-FC90-4B45-82F6-2ACBEEB61548}"/>
              </a:ext>
            </a:extLst>
          </p:cNvPr>
          <p:cNvSpPr>
            <a:spLocks noGrp="1"/>
          </p:cNvSpPr>
          <p:nvPr>
            <p:ph type="title"/>
          </p:nvPr>
        </p:nvSpPr>
        <p:spPr/>
        <p:txBody>
          <a:bodyPr/>
          <a:lstStyle/>
          <a:p>
            <a:r>
              <a:rPr lang="en-US" dirty="0"/>
              <a:t>GitHub</a:t>
            </a:r>
            <a:r>
              <a:rPr lang="ja-JP" altLang="en-US"/>
              <a:t>リポジトリを作成する</a:t>
            </a:r>
            <a:endParaRPr lang="en-US" dirty="0"/>
          </a:p>
        </p:txBody>
      </p:sp>
      <p:sp>
        <p:nvSpPr>
          <p:cNvPr id="4" name="Content Placeholder 3">
            <a:extLst>
              <a:ext uri="{FF2B5EF4-FFF2-40B4-BE49-F238E27FC236}">
                <a16:creationId xmlns:a16="http://schemas.microsoft.com/office/drawing/2014/main" id="{32F6CDDB-FB88-6440-A0EB-88CB805D150A}"/>
              </a:ext>
            </a:extLst>
          </p:cNvPr>
          <p:cNvSpPr>
            <a:spLocks noGrp="1"/>
          </p:cNvSpPr>
          <p:nvPr>
            <p:ph sz="half" idx="2"/>
          </p:nvPr>
        </p:nvSpPr>
        <p:spPr>
          <a:xfrm>
            <a:off x="7010400" y="1824143"/>
            <a:ext cx="5181600" cy="4351338"/>
          </a:xfrm>
        </p:spPr>
        <p:txBody>
          <a:bodyPr/>
          <a:lstStyle/>
          <a:p>
            <a:pPr marL="0" indent="0">
              <a:buNone/>
            </a:pPr>
            <a:r>
              <a:rPr lang="ja-JP" altLang="en-US" b="1"/>
              <a:t>リポジトリを作成する</a:t>
            </a:r>
            <a:endParaRPr lang="en-US" b="1" dirty="0">
              <a:hlinkClick r:id="rId2"/>
            </a:endParaRPr>
          </a:p>
          <a:p>
            <a:r>
              <a:rPr lang="en-US" dirty="0">
                <a:hlinkClick r:id="rId2"/>
              </a:rPr>
              <a:t>https://github.com/new</a:t>
            </a:r>
            <a:endParaRPr lang="en-US" dirty="0"/>
          </a:p>
          <a:p>
            <a:r>
              <a:rPr lang="en-US" b="1" dirty="0" err="1"/>
              <a:t>kintone_dojo</a:t>
            </a:r>
            <a:r>
              <a:rPr lang="ja-JP" altLang="en-US" b="1"/>
              <a:t>という名前の</a:t>
            </a:r>
            <a:r>
              <a:rPr lang="ja-JP" altLang="en-US"/>
              <a:t>リポジトリを作成します</a:t>
            </a:r>
            <a:endParaRPr lang="en-US" altLang="ja-JP" dirty="0"/>
          </a:p>
          <a:p>
            <a:r>
              <a:rPr lang="en-US" dirty="0"/>
              <a:t>README</a:t>
            </a:r>
            <a:r>
              <a:rPr lang="ja-JP" altLang="en-US"/>
              <a:t>でリポジトリを初期化しないでください</a:t>
            </a:r>
            <a:endParaRPr lang="en-US" dirty="0"/>
          </a:p>
        </p:txBody>
      </p:sp>
      <p:pic>
        <p:nvPicPr>
          <p:cNvPr id="6" name="Content Placeholder 14">
            <a:extLst>
              <a:ext uri="{FF2B5EF4-FFF2-40B4-BE49-F238E27FC236}">
                <a16:creationId xmlns:a16="http://schemas.microsoft.com/office/drawing/2014/main" id="{C4271334-7A34-BF4D-BBD2-08AF831A5DA6}"/>
              </a:ext>
            </a:extLst>
          </p:cNvPr>
          <p:cNvPicPr>
            <a:picLocks noGrp="1" noChangeAspect="1"/>
          </p:cNvPicPr>
          <p:nvPr>
            <p:ph sz="half" idx="1"/>
          </p:nvPr>
        </p:nvPicPr>
        <p:blipFill>
          <a:blip r:embed="rId3"/>
          <a:stretch>
            <a:fillRect/>
          </a:stretch>
        </p:blipFill>
        <p:spPr>
          <a:xfrm>
            <a:off x="0" y="1690688"/>
            <a:ext cx="6603065" cy="3696421"/>
          </a:xfrm>
        </p:spPr>
      </p:pic>
    </p:spTree>
    <p:extLst>
      <p:ext uri="{BB962C8B-B14F-4D97-AF65-F5344CB8AC3E}">
        <p14:creationId xmlns:p14="http://schemas.microsoft.com/office/powerpoint/2010/main" val="3730850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70DE-F5F6-C843-AB3D-8C126AFAD0CB}"/>
              </a:ext>
            </a:extLst>
          </p:cNvPr>
          <p:cNvSpPr>
            <a:spLocks noGrp="1"/>
          </p:cNvSpPr>
          <p:nvPr>
            <p:ph type="title"/>
          </p:nvPr>
        </p:nvSpPr>
        <p:spPr/>
        <p:txBody>
          <a:bodyPr/>
          <a:lstStyle/>
          <a:p>
            <a:r>
              <a:rPr lang="en-US" dirty="0"/>
              <a:t>Local Git </a:t>
            </a:r>
            <a:r>
              <a:rPr lang="en-US" dirty="0">
                <a:sym typeface="Wingdings" pitchFamily="2" charset="2"/>
              </a:rPr>
              <a:t></a:t>
            </a:r>
            <a:r>
              <a:rPr lang="en-US" dirty="0"/>
              <a:t> GitHub</a:t>
            </a:r>
          </a:p>
        </p:txBody>
      </p:sp>
      <p:sp>
        <p:nvSpPr>
          <p:cNvPr id="7" name="Content Placeholder 6">
            <a:extLst>
              <a:ext uri="{FF2B5EF4-FFF2-40B4-BE49-F238E27FC236}">
                <a16:creationId xmlns:a16="http://schemas.microsoft.com/office/drawing/2014/main" id="{BDA7952F-8360-2642-9896-87F0F0FB3C51}"/>
              </a:ext>
            </a:extLst>
          </p:cNvPr>
          <p:cNvSpPr>
            <a:spLocks noGrp="1"/>
          </p:cNvSpPr>
          <p:nvPr>
            <p:ph idx="1"/>
          </p:nvPr>
        </p:nvSpPr>
        <p:spPr/>
        <p:txBody>
          <a:bodyPr/>
          <a:lstStyle/>
          <a:p>
            <a:pPr marL="0" indent="0">
              <a:buNone/>
            </a:pPr>
            <a:r>
              <a:rPr lang="en-US" altLang="ja-JP" dirty="0"/>
              <a:t>repository</a:t>
            </a:r>
            <a:r>
              <a:rPr lang="ja-JP" altLang="en-US"/>
              <a:t>を</a:t>
            </a:r>
            <a:r>
              <a:rPr lang="en-US" altLang="ja-JP" b="1" dirty="0"/>
              <a:t>push</a:t>
            </a:r>
            <a:r>
              <a:rPr lang="ja-JP" altLang="en-US"/>
              <a:t>しましょう！</a:t>
            </a:r>
            <a:endParaRPr lang="en-US" dirty="0"/>
          </a:p>
          <a:p>
            <a:pPr lvl="1"/>
            <a:r>
              <a:rPr lang="en-US" altLang="ja-JP" dirty="0"/>
              <a:t>GitHub</a:t>
            </a:r>
            <a:r>
              <a:rPr lang="ja-JP" altLang="en-US"/>
              <a:t>の</a:t>
            </a:r>
            <a:r>
              <a:rPr lang="en-US" altLang="ja-JP" dirty="0"/>
              <a:t>[</a:t>
            </a:r>
            <a:r>
              <a:rPr lang="en-US" altLang="ja-JP" b="1" dirty="0"/>
              <a:t>Clone or download</a:t>
            </a:r>
            <a:r>
              <a:rPr lang="en-US" altLang="ja-JP" dirty="0"/>
              <a:t>]</a:t>
            </a:r>
            <a:r>
              <a:rPr lang="ja-JP" altLang="en-US"/>
              <a:t>ボタンをクリックし、</a:t>
            </a:r>
            <a:r>
              <a:rPr lang="en-US" altLang="ja-JP" dirty="0"/>
              <a:t>HTTPS</a:t>
            </a:r>
            <a:r>
              <a:rPr lang="ja-JP" altLang="en-US"/>
              <a:t>リンクをコピーして</a:t>
            </a:r>
            <a:r>
              <a:rPr lang="en-US" altLang="ja-JP" dirty="0"/>
              <a:t>URL</a:t>
            </a:r>
            <a:r>
              <a:rPr lang="ja-JP" altLang="en-US"/>
              <a:t>を取得します</a:t>
            </a:r>
            <a:endParaRPr lang="en-US" altLang="ja-JP" dirty="0"/>
          </a:p>
          <a:p>
            <a:pPr lvl="1"/>
            <a:endParaRPr lang="en-US" dirty="0"/>
          </a:p>
          <a:p>
            <a:pPr marL="0" indent="0">
              <a:buNone/>
            </a:pPr>
            <a:r>
              <a:rPr lang="en-US" b="1" dirty="0">
                <a:hlinkClick r:id="rId3"/>
              </a:rPr>
              <a:t>git remote add origin &lt;link&gt;</a:t>
            </a:r>
            <a:endParaRPr lang="en-US" b="1" dirty="0"/>
          </a:p>
          <a:p>
            <a:pPr lvl="1"/>
            <a:r>
              <a:rPr lang="ja-JP" altLang="en-US"/>
              <a:t>ローカルリポジトリを</a:t>
            </a:r>
            <a:r>
              <a:rPr lang="en-US" altLang="ja-JP" dirty="0"/>
              <a:t>GitHub</a:t>
            </a:r>
            <a:r>
              <a:rPr lang="ja-JP" altLang="en-US"/>
              <a:t>のリモートリポジトリに接続します</a:t>
            </a:r>
            <a:endParaRPr lang="en-US" altLang="ja-JP" u="sng" dirty="0"/>
          </a:p>
          <a:p>
            <a:pPr marL="457200" lvl="1" indent="0">
              <a:buNone/>
            </a:pPr>
            <a:endParaRPr lang="en-US" u="sng" dirty="0"/>
          </a:p>
          <a:p>
            <a:pPr marL="0" indent="0">
              <a:buNone/>
            </a:pPr>
            <a:r>
              <a:rPr lang="en-US" b="1" dirty="0">
                <a:hlinkClick r:id="rId3"/>
              </a:rPr>
              <a:t>git remote </a:t>
            </a:r>
            <a:endParaRPr lang="en-US" b="1" dirty="0"/>
          </a:p>
          <a:p>
            <a:pPr lvl="1"/>
            <a:r>
              <a:rPr lang="ja-JP" altLang="en-US"/>
              <a:t>リモートリポジトリを管理するコマンドです</a:t>
            </a:r>
            <a:endParaRPr lang="en-US" altLang="ja-JP" b="1" dirty="0"/>
          </a:p>
        </p:txBody>
      </p:sp>
    </p:spTree>
    <p:extLst>
      <p:ext uri="{BB962C8B-B14F-4D97-AF65-F5344CB8AC3E}">
        <p14:creationId xmlns:p14="http://schemas.microsoft.com/office/powerpoint/2010/main" val="398711522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15069</TotalTime>
  <Words>1741</Words>
  <Application>Microsoft Macintosh PowerPoint</Application>
  <PresentationFormat>Widescreen</PresentationFormat>
  <Paragraphs>263</Paragraphs>
  <Slides>22</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Arial</vt:lpstr>
      <vt:lpstr>Calibri</vt:lpstr>
      <vt:lpstr>Calibri Light</vt:lpstr>
      <vt:lpstr>Courier New</vt:lpstr>
      <vt:lpstr>Proxima Soft</vt:lpstr>
      <vt:lpstr>Custom Design</vt:lpstr>
      <vt:lpstr>2_Custom Design</vt:lpstr>
      <vt:lpstr>1_Custom Design</vt:lpstr>
      <vt:lpstr>PowerPoint Presentation</vt:lpstr>
      <vt:lpstr>Gitの設定をする</vt:lpstr>
      <vt:lpstr>ローカルGitリポジトリを作成する</vt:lpstr>
      <vt:lpstr>README.mdファイルの追加</vt:lpstr>
      <vt:lpstr>Gitのステータスを確認する</vt:lpstr>
      <vt:lpstr>ステージングエリアにファイルを追加</vt:lpstr>
      <vt:lpstr>Gitリポジトリにファイルを追加</vt:lpstr>
      <vt:lpstr>GitHubリポジトリを作成する</vt:lpstr>
      <vt:lpstr>Local Git  GitHub</vt:lpstr>
      <vt:lpstr>Local Git  GitHub</vt:lpstr>
      <vt:lpstr>Hands-on Bが完了しました!</vt:lpstr>
      <vt:lpstr>PowerPoint Presentation</vt:lpstr>
      <vt:lpstr>Gitでの変更の保存方法</vt:lpstr>
      <vt:lpstr>Gitでの変更の保存方法</vt:lpstr>
      <vt:lpstr>Gitでの変更の保存方法</vt:lpstr>
      <vt:lpstr>Gitで変更を保存する</vt:lpstr>
      <vt:lpstr>Gitで変更を保存する</vt:lpstr>
      <vt:lpstr>ステージングエリアが必要な理由</vt:lpstr>
      <vt:lpstr>リモートリポジトリの操作</vt:lpstr>
      <vt:lpstr>リモートリポジトリの操作</vt:lpstr>
      <vt:lpstr>git push?</vt:lpstr>
      <vt:lpstr>ハンズオン B レビュー</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Genji Fujimori (藤森 源司)</dc:creator>
  <cp:keywords/>
  <dc:description/>
  <cp:lastModifiedBy>Genji Fujimori (藤森 源司)</cp:lastModifiedBy>
  <cp:revision>554</cp:revision>
  <dcterms:created xsi:type="dcterms:W3CDTF">2020-04-01T05:21:59Z</dcterms:created>
  <dcterms:modified xsi:type="dcterms:W3CDTF">2020-05-19T05:42:04Z</dcterms:modified>
  <cp:category/>
</cp:coreProperties>
</file>